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49.xml" ContentType="application/vnd.openxmlformats-officedocument.presentationml.notesSlide+xml"/>
  <Override PartName="/ppt/ink/ink41.xml" ContentType="application/inkml+xml"/>
  <Override PartName="/ppt/ink/ink4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53"/>
  </p:notesMasterIdLst>
  <p:sldIdLst>
    <p:sldId id="256" r:id="rId2"/>
    <p:sldId id="258" r:id="rId3"/>
    <p:sldId id="261" r:id="rId4"/>
    <p:sldId id="330" r:id="rId5"/>
    <p:sldId id="354" r:id="rId6"/>
    <p:sldId id="263" r:id="rId7"/>
    <p:sldId id="265" r:id="rId8"/>
    <p:sldId id="266" r:id="rId9"/>
    <p:sldId id="267" r:id="rId10"/>
    <p:sldId id="331" r:id="rId11"/>
    <p:sldId id="273" r:id="rId12"/>
    <p:sldId id="334" r:id="rId13"/>
    <p:sldId id="333" r:id="rId14"/>
    <p:sldId id="274" r:id="rId15"/>
    <p:sldId id="335" r:id="rId16"/>
    <p:sldId id="276" r:id="rId17"/>
    <p:sldId id="336" r:id="rId18"/>
    <p:sldId id="337" r:id="rId19"/>
    <p:sldId id="338" r:id="rId20"/>
    <p:sldId id="339" r:id="rId21"/>
    <p:sldId id="340" r:id="rId22"/>
    <p:sldId id="342" r:id="rId23"/>
    <p:sldId id="341" r:id="rId24"/>
    <p:sldId id="343" r:id="rId25"/>
    <p:sldId id="345" r:id="rId26"/>
    <p:sldId id="346" r:id="rId27"/>
    <p:sldId id="347" r:id="rId28"/>
    <p:sldId id="348" r:id="rId29"/>
    <p:sldId id="349" r:id="rId30"/>
    <p:sldId id="350" r:id="rId31"/>
    <p:sldId id="351" r:id="rId32"/>
    <p:sldId id="352" r:id="rId33"/>
    <p:sldId id="353" r:id="rId34"/>
    <p:sldId id="355" r:id="rId35"/>
    <p:sldId id="356" r:id="rId36"/>
    <p:sldId id="358" r:id="rId37"/>
    <p:sldId id="359" r:id="rId38"/>
    <p:sldId id="372" r:id="rId39"/>
    <p:sldId id="373"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Overpass" panose="020B0604020202020204" charset="0"/>
      <p:regular r:id="rId58"/>
      <p:bold r:id="rId59"/>
      <p:italic r:id="rId60"/>
      <p:boldItalic r:id="rId61"/>
    </p:embeddedFont>
    <p:embeddedFont>
      <p:font typeface="Overpass Medium" panose="020B0604020202020204" charset="0"/>
      <p:regular r:id="rId62"/>
      <p:bold r:id="rId63"/>
      <p:italic r:id="rId64"/>
      <p:boldItalic r:id="rId65"/>
    </p:embeddedFont>
    <p:embeddedFont>
      <p:font typeface="Oxanium" panose="020B0604020202020204" charset="0"/>
      <p:regular r:id="rId66"/>
      <p:bold r:id="rId67"/>
    </p:embeddedFont>
    <p:embeddedFont>
      <p:font typeface="Oxanium Medium"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9B12A6-6A10-498D-BA66-593A2395CFB6}">
  <a:tblStyle styleId="{569B12A6-6A10-498D-BA66-593A2395CF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54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5A104D-9309-4BBC-8B31-C0B8E022D82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BC88BF7B-9C76-4C01-BAF4-E4086667B68C}">
      <dgm:prSet phldrT="[Text]"/>
      <dgm:spPr/>
      <dgm:t>
        <a:bodyPr/>
        <a:lstStyle/>
        <a:p>
          <a:r>
            <a:rPr lang="fr-FR" b="1" dirty="0">
              <a:latin typeface="Oxanium" panose="020B0604020202020204" charset="0"/>
            </a:rPr>
            <a:t>1. Tester la connectivité entre les hôtes.</a:t>
          </a:r>
        </a:p>
      </dgm:t>
    </dgm:pt>
    <dgm:pt modelId="{3D93F25D-3ADA-412B-86EB-A4C2992FB497}" type="parTrans" cxnId="{7EB541BC-3B9E-41EA-AF46-BDAA594FD19E}">
      <dgm:prSet/>
      <dgm:spPr/>
      <dgm:t>
        <a:bodyPr/>
        <a:lstStyle/>
        <a:p>
          <a:endParaRPr lang="fr-FR"/>
        </a:p>
      </dgm:t>
    </dgm:pt>
    <dgm:pt modelId="{08F00A2B-95B2-4CC3-B794-2DC2BEB37FA9}" type="sibTrans" cxnId="{7EB541BC-3B9E-41EA-AF46-BDAA594FD19E}">
      <dgm:prSet/>
      <dgm:spPr/>
      <dgm:t>
        <a:bodyPr/>
        <a:lstStyle/>
        <a:p>
          <a:endParaRPr lang="fr-FR"/>
        </a:p>
      </dgm:t>
    </dgm:pt>
    <dgm:pt modelId="{0B71A9AA-2CA7-4182-8318-833194A826F3}">
      <dgm:prSet phldrT="[Text]"/>
      <dgm:spPr/>
      <dgm:t>
        <a:bodyPr/>
        <a:lstStyle/>
        <a:p>
          <a:r>
            <a:rPr lang="fr-FR" b="1" dirty="0">
              <a:latin typeface="Oxanium" panose="020B0604020202020204" charset="0"/>
            </a:rPr>
            <a:t>2. Identifier le trafic intéressant sur R1.</a:t>
          </a:r>
        </a:p>
      </dgm:t>
    </dgm:pt>
    <dgm:pt modelId="{7F3B5E8A-6988-453C-9AE2-D77378B6152F}" type="parTrans" cxnId="{1F2483E7-121A-4706-A331-22450CFFED7D}">
      <dgm:prSet/>
      <dgm:spPr/>
      <dgm:t>
        <a:bodyPr/>
        <a:lstStyle/>
        <a:p>
          <a:endParaRPr lang="fr-FR"/>
        </a:p>
      </dgm:t>
    </dgm:pt>
    <dgm:pt modelId="{945AA5DE-E873-4CC8-B461-2FB120BA1C13}" type="sibTrans" cxnId="{1F2483E7-121A-4706-A331-22450CFFED7D}">
      <dgm:prSet/>
      <dgm:spPr/>
      <dgm:t>
        <a:bodyPr/>
        <a:lstStyle/>
        <a:p>
          <a:endParaRPr lang="fr-FR"/>
        </a:p>
      </dgm:t>
    </dgm:pt>
    <dgm:pt modelId="{0C44A3C9-1026-493C-9E30-F8ACBBAEBE2C}">
      <dgm:prSet phldrT="[Text]"/>
      <dgm:spPr/>
      <dgm:t>
        <a:bodyPr/>
        <a:lstStyle/>
        <a:p>
          <a:r>
            <a:rPr lang="fr-FR" b="1" dirty="0">
              <a:latin typeface="Oxanium" panose="020B0604020202020204" charset="0"/>
            </a:rPr>
            <a:t>3. Configurer les propriétés ISAKMP sur R1.</a:t>
          </a:r>
        </a:p>
      </dgm:t>
    </dgm:pt>
    <dgm:pt modelId="{F3F89F9D-A082-4295-A78B-24B435C131AB}" type="parTrans" cxnId="{5422051F-32DB-42F4-802C-BCB31A945FDC}">
      <dgm:prSet/>
      <dgm:spPr/>
      <dgm:t>
        <a:bodyPr/>
        <a:lstStyle/>
        <a:p>
          <a:endParaRPr lang="fr-FR"/>
        </a:p>
      </dgm:t>
    </dgm:pt>
    <dgm:pt modelId="{E3D632DD-8ED5-400A-8B87-A1E4DB843063}" type="sibTrans" cxnId="{5422051F-32DB-42F4-802C-BCB31A945FDC}">
      <dgm:prSet/>
      <dgm:spPr/>
      <dgm:t>
        <a:bodyPr/>
        <a:lstStyle/>
        <a:p>
          <a:endParaRPr lang="fr-FR"/>
        </a:p>
      </dgm:t>
    </dgm:pt>
    <dgm:pt modelId="{27AA2F5C-DC3E-46EE-ACF8-F98C3669E83F}">
      <dgm:prSet phldrT="[Text]"/>
      <dgm:spPr/>
      <dgm:t>
        <a:bodyPr/>
        <a:lstStyle/>
        <a:p>
          <a:r>
            <a:rPr lang="fr-FR" b="1" dirty="0">
              <a:latin typeface="Oxanium" panose="020B0604020202020204" charset="0"/>
            </a:rPr>
            <a:t>4. Configurer la carte de chiffrement sur l’interface de sortie</a:t>
          </a:r>
        </a:p>
      </dgm:t>
    </dgm:pt>
    <dgm:pt modelId="{34DF953C-0D22-4616-9143-C5E55BD482D6}" type="parTrans" cxnId="{5C511ECB-361B-463B-A46B-2BAB2D10A7C5}">
      <dgm:prSet/>
      <dgm:spPr/>
      <dgm:t>
        <a:bodyPr/>
        <a:lstStyle/>
        <a:p>
          <a:endParaRPr lang="fr-FR"/>
        </a:p>
      </dgm:t>
    </dgm:pt>
    <dgm:pt modelId="{8948DD77-85EF-4C37-8FB0-F1C13FF361C5}" type="sibTrans" cxnId="{5C511ECB-361B-463B-A46B-2BAB2D10A7C5}">
      <dgm:prSet/>
      <dgm:spPr/>
      <dgm:t>
        <a:bodyPr/>
        <a:lstStyle/>
        <a:p>
          <a:endParaRPr lang="fr-FR"/>
        </a:p>
      </dgm:t>
    </dgm:pt>
    <dgm:pt modelId="{1EAE94D8-6D50-4595-8F8F-D6C13842C102}" type="pres">
      <dgm:prSet presAssocID="{7D5A104D-9309-4BBC-8B31-C0B8E022D826}" presName="linear" presStyleCnt="0">
        <dgm:presLayoutVars>
          <dgm:dir/>
          <dgm:animLvl val="lvl"/>
          <dgm:resizeHandles val="exact"/>
        </dgm:presLayoutVars>
      </dgm:prSet>
      <dgm:spPr/>
    </dgm:pt>
    <dgm:pt modelId="{B0B9A94E-FEFD-4082-91BE-A6DB70AF63FF}" type="pres">
      <dgm:prSet presAssocID="{BC88BF7B-9C76-4C01-BAF4-E4086667B68C}" presName="parentLin" presStyleCnt="0"/>
      <dgm:spPr/>
    </dgm:pt>
    <dgm:pt modelId="{B23F1875-DC16-4028-9655-958C7035FD97}" type="pres">
      <dgm:prSet presAssocID="{BC88BF7B-9C76-4C01-BAF4-E4086667B68C}" presName="parentLeftMargin" presStyleLbl="node1" presStyleIdx="0" presStyleCnt="4"/>
      <dgm:spPr/>
    </dgm:pt>
    <dgm:pt modelId="{9474271A-6405-4A67-BBC9-771253A4B5CE}" type="pres">
      <dgm:prSet presAssocID="{BC88BF7B-9C76-4C01-BAF4-E4086667B68C}" presName="parentText" presStyleLbl="node1" presStyleIdx="0" presStyleCnt="4" custScaleX="142857">
        <dgm:presLayoutVars>
          <dgm:chMax val="0"/>
          <dgm:bulletEnabled val="1"/>
        </dgm:presLayoutVars>
      </dgm:prSet>
      <dgm:spPr/>
    </dgm:pt>
    <dgm:pt modelId="{2E928BDD-D151-477D-B103-77EAE6CA1F8A}" type="pres">
      <dgm:prSet presAssocID="{BC88BF7B-9C76-4C01-BAF4-E4086667B68C}" presName="negativeSpace" presStyleCnt="0"/>
      <dgm:spPr/>
    </dgm:pt>
    <dgm:pt modelId="{78783E45-806D-4575-9489-8AB7807C8C6A}" type="pres">
      <dgm:prSet presAssocID="{BC88BF7B-9C76-4C01-BAF4-E4086667B68C}" presName="childText" presStyleLbl="conFgAcc1" presStyleIdx="0" presStyleCnt="4" custLinFactNeighborX="3601" custLinFactNeighborY="-4516">
        <dgm:presLayoutVars>
          <dgm:bulletEnabled val="1"/>
        </dgm:presLayoutVars>
      </dgm:prSet>
      <dgm:spPr/>
    </dgm:pt>
    <dgm:pt modelId="{578A319A-AC1E-483D-9F5D-5200BA9B97A9}" type="pres">
      <dgm:prSet presAssocID="{08F00A2B-95B2-4CC3-B794-2DC2BEB37FA9}" presName="spaceBetweenRectangles" presStyleCnt="0"/>
      <dgm:spPr/>
    </dgm:pt>
    <dgm:pt modelId="{B6EFDAAA-5171-4B99-8B30-5D5D60B9F724}" type="pres">
      <dgm:prSet presAssocID="{0B71A9AA-2CA7-4182-8318-833194A826F3}" presName="parentLin" presStyleCnt="0"/>
      <dgm:spPr/>
    </dgm:pt>
    <dgm:pt modelId="{E80D384F-B0BC-452D-A7D2-00A251EDB9D7}" type="pres">
      <dgm:prSet presAssocID="{0B71A9AA-2CA7-4182-8318-833194A826F3}" presName="parentLeftMargin" presStyleLbl="node1" presStyleIdx="0" presStyleCnt="4"/>
      <dgm:spPr/>
    </dgm:pt>
    <dgm:pt modelId="{1A189CF9-A6AC-4A3E-9FF3-344B9B8FD7D5}" type="pres">
      <dgm:prSet presAssocID="{0B71A9AA-2CA7-4182-8318-833194A826F3}" presName="parentText" presStyleLbl="node1" presStyleIdx="1" presStyleCnt="4" custScaleX="142857">
        <dgm:presLayoutVars>
          <dgm:chMax val="0"/>
          <dgm:bulletEnabled val="1"/>
        </dgm:presLayoutVars>
      </dgm:prSet>
      <dgm:spPr/>
    </dgm:pt>
    <dgm:pt modelId="{08F8797D-7D82-4D4E-B577-0FC8E2B26E79}" type="pres">
      <dgm:prSet presAssocID="{0B71A9AA-2CA7-4182-8318-833194A826F3}" presName="negativeSpace" presStyleCnt="0"/>
      <dgm:spPr/>
    </dgm:pt>
    <dgm:pt modelId="{36699B5A-449A-4E6F-8AFE-039E12AF70F3}" type="pres">
      <dgm:prSet presAssocID="{0B71A9AA-2CA7-4182-8318-833194A826F3}" presName="childText" presStyleLbl="conFgAcc1" presStyleIdx="1" presStyleCnt="4">
        <dgm:presLayoutVars>
          <dgm:bulletEnabled val="1"/>
        </dgm:presLayoutVars>
      </dgm:prSet>
      <dgm:spPr/>
    </dgm:pt>
    <dgm:pt modelId="{32DD94CC-2A58-4A89-89E1-272936E399FC}" type="pres">
      <dgm:prSet presAssocID="{945AA5DE-E873-4CC8-B461-2FB120BA1C13}" presName="spaceBetweenRectangles" presStyleCnt="0"/>
      <dgm:spPr/>
    </dgm:pt>
    <dgm:pt modelId="{88913D54-268B-48AC-A009-E8044921FBAC}" type="pres">
      <dgm:prSet presAssocID="{0C44A3C9-1026-493C-9E30-F8ACBBAEBE2C}" presName="parentLin" presStyleCnt="0"/>
      <dgm:spPr/>
    </dgm:pt>
    <dgm:pt modelId="{4F8C5B73-C926-4F73-A2B8-4A0537AE02D4}" type="pres">
      <dgm:prSet presAssocID="{0C44A3C9-1026-493C-9E30-F8ACBBAEBE2C}" presName="parentLeftMargin" presStyleLbl="node1" presStyleIdx="1" presStyleCnt="4"/>
      <dgm:spPr/>
    </dgm:pt>
    <dgm:pt modelId="{1C231921-1409-465D-9A9C-905F3D64511B}" type="pres">
      <dgm:prSet presAssocID="{0C44A3C9-1026-493C-9E30-F8ACBBAEBE2C}" presName="parentText" presStyleLbl="node1" presStyleIdx="2" presStyleCnt="4" custScaleX="142857">
        <dgm:presLayoutVars>
          <dgm:chMax val="0"/>
          <dgm:bulletEnabled val="1"/>
        </dgm:presLayoutVars>
      </dgm:prSet>
      <dgm:spPr/>
    </dgm:pt>
    <dgm:pt modelId="{D0BA25DB-6A9A-4A9E-B736-14E450435709}" type="pres">
      <dgm:prSet presAssocID="{0C44A3C9-1026-493C-9E30-F8ACBBAEBE2C}" presName="negativeSpace" presStyleCnt="0"/>
      <dgm:spPr/>
    </dgm:pt>
    <dgm:pt modelId="{3CEAA817-5A3B-47FC-BC55-45F0753E638D}" type="pres">
      <dgm:prSet presAssocID="{0C44A3C9-1026-493C-9E30-F8ACBBAEBE2C}" presName="childText" presStyleLbl="conFgAcc1" presStyleIdx="2" presStyleCnt="4">
        <dgm:presLayoutVars>
          <dgm:bulletEnabled val="1"/>
        </dgm:presLayoutVars>
      </dgm:prSet>
      <dgm:spPr/>
    </dgm:pt>
    <dgm:pt modelId="{02B653CD-5F31-4B68-9091-6501C1F15540}" type="pres">
      <dgm:prSet presAssocID="{E3D632DD-8ED5-400A-8B87-A1E4DB843063}" presName="spaceBetweenRectangles" presStyleCnt="0"/>
      <dgm:spPr/>
    </dgm:pt>
    <dgm:pt modelId="{3B241C79-781A-416E-A902-18EFA391BE6C}" type="pres">
      <dgm:prSet presAssocID="{27AA2F5C-DC3E-46EE-ACF8-F98C3669E83F}" presName="parentLin" presStyleCnt="0"/>
      <dgm:spPr/>
    </dgm:pt>
    <dgm:pt modelId="{91BD111B-7612-4C59-9310-E4ECC7C73078}" type="pres">
      <dgm:prSet presAssocID="{27AA2F5C-DC3E-46EE-ACF8-F98C3669E83F}" presName="parentLeftMargin" presStyleLbl="node1" presStyleIdx="2" presStyleCnt="4"/>
      <dgm:spPr/>
    </dgm:pt>
    <dgm:pt modelId="{56EDD078-32D2-4768-9FEC-753A84753895}" type="pres">
      <dgm:prSet presAssocID="{27AA2F5C-DC3E-46EE-ACF8-F98C3669E83F}" presName="parentText" presStyleLbl="node1" presStyleIdx="3" presStyleCnt="4" custScaleX="142857">
        <dgm:presLayoutVars>
          <dgm:chMax val="0"/>
          <dgm:bulletEnabled val="1"/>
        </dgm:presLayoutVars>
      </dgm:prSet>
      <dgm:spPr/>
    </dgm:pt>
    <dgm:pt modelId="{35712478-7097-428E-99BC-A39266542A8B}" type="pres">
      <dgm:prSet presAssocID="{27AA2F5C-DC3E-46EE-ACF8-F98C3669E83F}" presName="negativeSpace" presStyleCnt="0"/>
      <dgm:spPr/>
    </dgm:pt>
    <dgm:pt modelId="{08BDFE41-C033-4381-9DBF-79BFBA718BE7}" type="pres">
      <dgm:prSet presAssocID="{27AA2F5C-DC3E-46EE-ACF8-F98C3669E83F}" presName="childText" presStyleLbl="conFgAcc1" presStyleIdx="3" presStyleCnt="4">
        <dgm:presLayoutVars>
          <dgm:bulletEnabled val="1"/>
        </dgm:presLayoutVars>
      </dgm:prSet>
      <dgm:spPr/>
    </dgm:pt>
  </dgm:ptLst>
  <dgm:cxnLst>
    <dgm:cxn modelId="{7B30F017-16B0-430B-853D-2FAB86178483}" type="presOf" srcId="{7D5A104D-9309-4BBC-8B31-C0B8E022D826}" destId="{1EAE94D8-6D50-4595-8F8F-D6C13842C102}" srcOrd="0" destOrd="0" presId="urn:microsoft.com/office/officeart/2005/8/layout/list1"/>
    <dgm:cxn modelId="{5422051F-32DB-42F4-802C-BCB31A945FDC}" srcId="{7D5A104D-9309-4BBC-8B31-C0B8E022D826}" destId="{0C44A3C9-1026-493C-9E30-F8ACBBAEBE2C}" srcOrd="2" destOrd="0" parTransId="{F3F89F9D-A082-4295-A78B-24B435C131AB}" sibTransId="{E3D632DD-8ED5-400A-8B87-A1E4DB843063}"/>
    <dgm:cxn modelId="{A2DD083D-AA6D-447F-9648-6B0F19956D27}" type="presOf" srcId="{0B71A9AA-2CA7-4182-8318-833194A826F3}" destId="{E80D384F-B0BC-452D-A7D2-00A251EDB9D7}" srcOrd="0" destOrd="0" presId="urn:microsoft.com/office/officeart/2005/8/layout/list1"/>
    <dgm:cxn modelId="{52F49266-CA5E-4241-8A5A-A5804AE10F1E}" type="presOf" srcId="{BC88BF7B-9C76-4C01-BAF4-E4086667B68C}" destId="{9474271A-6405-4A67-BBC9-771253A4B5CE}" srcOrd="1" destOrd="0" presId="urn:microsoft.com/office/officeart/2005/8/layout/list1"/>
    <dgm:cxn modelId="{01EAFD89-8D41-4034-B25E-610169BB0101}" type="presOf" srcId="{0C44A3C9-1026-493C-9E30-F8ACBBAEBE2C}" destId="{1C231921-1409-465D-9A9C-905F3D64511B}" srcOrd="1" destOrd="0" presId="urn:microsoft.com/office/officeart/2005/8/layout/list1"/>
    <dgm:cxn modelId="{0EBA1EAD-46C0-446D-A4DD-4850BA2A1556}" type="presOf" srcId="{0B71A9AA-2CA7-4182-8318-833194A826F3}" destId="{1A189CF9-A6AC-4A3E-9FF3-344B9B8FD7D5}" srcOrd="1" destOrd="0" presId="urn:microsoft.com/office/officeart/2005/8/layout/list1"/>
    <dgm:cxn modelId="{5F4849AD-2982-471E-AF19-DF298242A772}" type="presOf" srcId="{27AA2F5C-DC3E-46EE-ACF8-F98C3669E83F}" destId="{56EDD078-32D2-4768-9FEC-753A84753895}" srcOrd="1" destOrd="0" presId="urn:microsoft.com/office/officeart/2005/8/layout/list1"/>
    <dgm:cxn modelId="{3B481ABA-0B06-4DFA-88A1-A14C5A0EB673}" type="presOf" srcId="{27AA2F5C-DC3E-46EE-ACF8-F98C3669E83F}" destId="{91BD111B-7612-4C59-9310-E4ECC7C73078}" srcOrd="0" destOrd="0" presId="urn:microsoft.com/office/officeart/2005/8/layout/list1"/>
    <dgm:cxn modelId="{7EB541BC-3B9E-41EA-AF46-BDAA594FD19E}" srcId="{7D5A104D-9309-4BBC-8B31-C0B8E022D826}" destId="{BC88BF7B-9C76-4C01-BAF4-E4086667B68C}" srcOrd="0" destOrd="0" parTransId="{3D93F25D-3ADA-412B-86EB-A4C2992FB497}" sibTransId="{08F00A2B-95B2-4CC3-B794-2DC2BEB37FA9}"/>
    <dgm:cxn modelId="{B3CA8EBD-F91C-4B9F-9825-C841BB207A98}" type="presOf" srcId="{0C44A3C9-1026-493C-9E30-F8ACBBAEBE2C}" destId="{4F8C5B73-C926-4F73-A2B8-4A0537AE02D4}" srcOrd="0" destOrd="0" presId="urn:microsoft.com/office/officeart/2005/8/layout/list1"/>
    <dgm:cxn modelId="{5C511ECB-361B-463B-A46B-2BAB2D10A7C5}" srcId="{7D5A104D-9309-4BBC-8B31-C0B8E022D826}" destId="{27AA2F5C-DC3E-46EE-ACF8-F98C3669E83F}" srcOrd="3" destOrd="0" parTransId="{34DF953C-0D22-4616-9143-C5E55BD482D6}" sibTransId="{8948DD77-85EF-4C37-8FB0-F1C13FF361C5}"/>
    <dgm:cxn modelId="{1F2483E7-121A-4706-A331-22450CFFED7D}" srcId="{7D5A104D-9309-4BBC-8B31-C0B8E022D826}" destId="{0B71A9AA-2CA7-4182-8318-833194A826F3}" srcOrd="1" destOrd="0" parTransId="{7F3B5E8A-6988-453C-9AE2-D77378B6152F}" sibTransId="{945AA5DE-E873-4CC8-B461-2FB120BA1C13}"/>
    <dgm:cxn modelId="{E65886F7-0565-4661-A9C3-48F5DC1A9813}" type="presOf" srcId="{BC88BF7B-9C76-4C01-BAF4-E4086667B68C}" destId="{B23F1875-DC16-4028-9655-958C7035FD97}" srcOrd="0" destOrd="0" presId="urn:microsoft.com/office/officeart/2005/8/layout/list1"/>
    <dgm:cxn modelId="{1FFAEB63-A6CE-4AC6-82A8-B2700B2CDC49}" type="presParOf" srcId="{1EAE94D8-6D50-4595-8F8F-D6C13842C102}" destId="{B0B9A94E-FEFD-4082-91BE-A6DB70AF63FF}" srcOrd="0" destOrd="0" presId="urn:microsoft.com/office/officeart/2005/8/layout/list1"/>
    <dgm:cxn modelId="{DDD0E0F7-C345-4259-BDC1-40864E437F62}" type="presParOf" srcId="{B0B9A94E-FEFD-4082-91BE-A6DB70AF63FF}" destId="{B23F1875-DC16-4028-9655-958C7035FD97}" srcOrd="0" destOrd="0" presId="urn:microsoft.com/office/officeart/2005/8/layout/list1"/>
    <dgm:cxn modelId="{4179EBDB-8166-452A-B5C4-8E91BAD1BB5A}" type="presParOf" srcId="{B0B9A94E-FEFD-4082-91BE-A6DB70AF63FF}" destId="{9474271A-6405-4A67-BBC9-771253A4B5CE}" srcOrd="1" destOrd="0" presId="urn:microsoft.com/office/officeart/2005/8/layout/list1"/>
    <dgm:cxn modelId="{5771741A-7F8E-427C-AE8A-675F79B3E449}" type="presParOf" srcId="{1EAE94D8-6D50-4595-8F8F-D6C13842C102}" destId="{2E928BDD-D151-477D-B103-77EAE6CA1F8A}" srcOrd="1" destOrd="0" presId="urn:microsoft.com/office/officeart/2005/8/layout/list1"/>
    <dgm:cxn modelId="{6C2FA32B-DFA1-4F47-958D-DDC23B5BBE7B}" type="presParOf" srcId="{1EAE94D8-6D50-4595-8F8F-D6C13842C102}" destId="{78783E45-806D-4575-9489-8AB7807C8C6A}" srcOrd="2" destOrd="0" presId="urn:microsoft.com/office/officeart/2005/8/layout/list1"/>
    <dgm:cxn modelId="{68F77F5D-9394-4194-A85B-2B9968C94F2E}" type="presParOf" srcId="{1EAE94D8-6D50-4595-8F8F-D6C13842C102}" destId="{578A319A-AC1E-483D-9F5D-5200BA9B97A9}" srcOrd="3" destOrd="0" presId="urn:microsoft.com/office/officeart/2005/8/layout/list1"/>
    <dgm:cxn modelId="{30CD1A4B-22A5-464F-88E2-080240D5B564}" type="presParOf" srcId="{1EAE94D8-6D50-4595-8F8F-D6C13842C102}" destId="{B6EFDAAA-5171-4B99-8B30-5D5D60B9F724}" srcOrd="4" destOrd="0" presId="urn:microsoft.com/office/officeart/2005/8/layout/list1"/>
    <dgm:cxn modelId="{D2C861B0-D62C-4D61-96E4-05864D317310}" type="presParOf" srcId="{B6EFDAAA-5171-4B99-8B30-5D5D60B9F724}" destId="{E80D384F-B0BC-452D-A7D2-00A251EDB9D7}" srcOrd="0" destOrd="0" presId="urn:microsoft.com/office/officeart/2005/8/layout/list1"/>
    <dgm:cxn modelId="{955B7BE9-E210-4BAB-AA19-0DED4EE1697F}" type="presParOf" srcId="{B6EFDAAA-5171-4B99-8B30-5D5D60B9F724}" destId="{1A189CF9-A6AC-4A3E-9FF3-344B9B8FD7D5}" srcOrd="1" destOrd="0" presId="urn:microsoft.com/office/officeart/2005/8/layout/list1"/>
    <dgm:cxn modelId="{D19FC0CA-14BD-4850-85CF-5FF8FFB4AEC3}" type="presParOf" srcId="{1EAE94D8-6D50-4595-8F8F-D6C13842C102}" destId="{08F8797D-7D82-4D4E-B577-0FC8E2B26E79}" srcOrd="5" destOrd="0" presId="urn:microsoft.com/office/officeart/2005/8/layout/list1"/>
    <dgm:cxn modelId="{A45659F0-6351-4877-8DF5-44290153D65C}" type="presParOf" srcId="{1EAE94D8-6D50-4595-8F8F-D6C13842C102}" destId="{36699B5A-449A-4E6F-8AFE-039E12AF70F3}" srcOrd="6" destOrd="0" presId="urn:microsoft.com/office/officeart/2005/8/layout/list1"/>
    <dgm:cxn modelId="{D3B08DC7-CEE5-48CB-889A-B8429B6EE2C5}" type="presParOf" srcId="{1EAE94D8-6D50-4595-8F8F-D6C13842C102}" destId="{32DD94CC-2A58-4A89-89E1-272936E399FC}" srcOrd="7" destOrd="0" presId="urn:microsoft.com/office/officeart/2005/8/layout/list1"/>
    <dgm:cxn modelId="{E3FFD5A8-4C36-4406-BD8E-5C42BC3D6762}" type="presParOf" srcId="{1EAE94D8-6D50-4595-8F8F-D6C13842C102}" destId="{88913D54-268B-48AC-A009-E8044921FBAC}" srcOrd="8" destOrd="0" presId="urn:microsoft.com/office/officeart/2005/8/layout/list1"/>
    <dgm:cxn modelId="{B5BC8F16-0347-4634-A8B0-10A4A68CBD5F}" type="presParOf" srcId="{88913D54-268B-48AC-A009-E8044921FBAC}" destId="{4F8C5B73-C926-4F73-A2B8-4A0537AE02D4}" srcOrd="0" destOrd="0" presId="urn:microsoft.com/office/officeart/2005/8/layout/list1"/>
    <dgm:cxn modelId="{A61A9BBA-09F9-417E-9880-8CA6DC228613}" type="presParOf" srcId="{88913D54-268B-48AC-A009-E8044921FBAC}" destId="{1C231921-1409-465D-9A9C-905F3D64511B}" srcOrd="1" destOrd="0" presId="urn:microsoft.com/office/officeart/2005/8/layout/list1"/>
    <dgm:cxn modelId="{7B80AE5C-3271-40BF-BAE6-354284E78CE0}" type="presParOf" srcId="{1EAE94D8-6D50-4595-8F8F-D6C13842C102}" destId="{D0BA25DB-6A9A-4A9E-B736-14E450435709}" srcOrd="9" destOrd="0" presId="urn:microsoft.com/office/officeart/2005/8/layout/list1"/>
    <dgm:cxn modelId="{90696A4A-737B-49CA-8E5F-57B62B5BDDE6}" type="presParOf" srcId="{1EAE94D8-6D50-4595-8F8F-D6C13842C102}" destId="{3CEAA817-5A3B-47FC-BC55-45F0753E638D}" srcOrd="10" destOrd="0" presId="urn:microsoft.com/office/officeart/2005/8/layout/list1"/>
    <dgm:cxn modelId="{879D3BBA-C5F7-4C9D-A868-14860E8A1061}" type="presParOf" srcId="{1EAE94D8-6D50-4595-8F8F-D6C13842C102}" destId="{02B653CD-5F31-4B68-9091-6501C1F15540}" srcOrd="11" destOrd="0" presId="urn:microsoft.com/office/officeart/2005/8/layout/list1"/>
    <dgm:cxn modelId="{1E3B1DFB-5A58-4F8F-8961-D4D3004C1F98}" type="presParOf" srcId="{1EAE94D8-6D50-4595-8F8F-D6C13842C102}" destId="{3B241C79-781A-416E-A902-18EFA391BE6C}" srcOrd="12" destOrd="0" presId="urn:microsoft.com/office/officeart/2005/8/layout/list1"/>
    <dgm:cxn modelId="{B81C2E42-4065-4E6F-A23A-7F6B346458AE}" type="presParOf" srcId="{3B241C79-781A-416E-A902-18EFA391BE6C}" destId="{91BD111B-7612-4C59-9310-E4ECC7C73078}" srcOrd="0" destOrd="0" presId="urn:microsoft.com/office/officeart/2005/8/layout/list1"/>
    <dgm:cxn modelId="{67113DE2-1903-4687-9E74-344A82C93904}" type="presParOf" srcId="{3B241C79-781A-416E-A902-18EFA391BE6C}" destId="{56EDD078-32D2-4768-9FEC-753A84753895}" srcOrd="1" destOrd="0" presId="urn:microsoft.com/office/officeart/2005/8/layout/list1"/>
    <dgm:cxn modelId="{8E02A9A1-C6ED-49F5-AC0A-AD06DF9760BE}" type="presParOf" srcId="{1EAE94D8-6D50-4595-8F8F-D6C13842C102}" destId="{35712478-7097-428E-99BC-A39266542A8B}" srcOrd="13" destOrd="0" presId="urn:microsoft.com/office/officeart/2005/8/layout/list1"/>
    <dgm:cxn modelId="{8C8A37C8-3586-436C-9FAA-B14FD603DF8B}" type="presParOf" srcId="{1EAE94D8-6D50-4595-8F8F-D6C13842C102}" destId="{08BDFE41-C033-4381-9DBF-79BFBA718BE7}"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A104D-9309-4BBC-8B31-C0B8E022D82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BC88BF7B-9C76-4C01-BAF4-E4086667B68C}">
      <dgm:prSet phldrT="[Text]" custT="1"/>
      <dgm:spPr/>
      <dgm:t>
        <a:bodyPr/>
        <a:lstStyle/>
        <a:p>
          <a:r>
            <a:rPr lang="fr-FR" sz="1400" b="1" dirty="0">
              <a:latin typeface="Oxanium" panose="020B0604020202020204" charset="0"/>
            </a:rPr>
            <a:t>1. Config de R3 de manière à prendre en charge un VPN site-à-site avec R1.</a:t>
          </a:r>
        </a:p>
      </dgm:t>
    </dgm:pt>
    <dgm:pt modelId="{3D93F25D-3ADA-412B-86EB-A4C2992FB497}" type="parTrans" cxnId="{7EB541BC-3B9E-41EA-AF46-BDAA594FD19E}">
      <dgm:prSet/>
      <dgm:spPr/>
      <dgm:t>
        <a:bodyPr/>
        <a:lstStyle/>
        <a:p>
          <a:endParaRPr lang="fr-FR"/>
        </a:p>
      </dgm:t>
    </dgm:pt>
    <dgm:pt modelId="{08F00A2B-95B2-4CC3-B794-2DC2BEB37FA9}" type="sibTrans" cxnId="{7EB541BC-3B9E-41EA-AF46-BDAA594FD19E}">
      <dgm:prSet/>
      <dgm:spPr/>
      <dgm:t>
        <a:bodyPr/>
        <a:lstStyle/>
        <a:p>
          <a:endParaRPr lang="fr-FR"/>
        </a:p>
      </dgm:t>
    </dgm:pt>
    <dgm:pt modelId="{0B71A9AA-2CA7-4182-8318-833194A826F3}">
      <dgm:prSet phldrT="[Text]" custT="1"/>
      <dgm:spPr/>
      <dgm:t>
        <a:bodyPr/>
        <a:lstStyle/>
        <a:p>
          <a:r>
            <a:rPr lang="fr-FR" sz="1400" b="1" dirty="0">
              <a:latin typeface="Oxanium" panose="020B0604020202020204" charset="0"/>
            </a:rPr>
            <a:t>2.Config des propriétés ISAKMP sur R3</a:t>
          </a:r>
        </a:p>
      </dgm:t>
    </dgm:pt>
    <dgm:pt modelId="{7F3B5E8A-6988-453C-9AE2-D77378B6152F}" type="parTrans" cxnId="{1F2483E7-121A-4706-A331-22450CFFED7D}">
      <dgm:prSet/>
      <dgm:spPr/>
      <dgm:t>
        <a:bodyPr/>
        <a:lstStyle/>
        <a:p>
          <a:endParaRPr lang="fr-FR"/>
        </a:p>
      </dgm:t>
    </dgm:pt>
    <dgm:pt modelId="{945AA5DE-E873-4CC8-B461-2FB120BA1C13}" type="sibTrans" cxnId="{1F2483E7-121A-4706-A331-22450CFFED7D}">
      <dgm:prSet/>
      <dgm:spPr/>
      <dgm:t>
        <a:bodyPr/>
        <a:lstStyle/>
        <a:p>
          <a:endParaRPr lang="fr-FR"/>
        </a:p>
      </dgm:t>
    </dgm:pt>
    <dgm:pt modelId="{0C44A3C9-1026-493C-9E30-F8ACBBAEBE2C}">
      <dgm:prSet phldrT="[Text]" custT="1"/>
      <dgm:spPr/>
      <dgm:t>
        <a:bodyPr/>
        <a:lstStyle/>
        <a:p>
          <a:r>
            <a:rPr lang="fr-FR" sz="1400" b="1" dirty="0">
              <a:latin typeface="Oxanium" panose="020B0604020202020204" charset="0"/>
            </a:rPr>
            <a:t>3. Configurer la carte de chiffrement sur l’interface de sortie</a:t>
          </a:r>
        </a:p>
      </dgm:t>
    </dgm:pt>
    <dgm:pt modelId="{E3D632DD-8ED5-400A-8B87-A1E4DB843063}" type="sibTrans" cxnId="{5422051F-32DB-42F4-802C-BCB31A945FDC}">
      <dgm:prSet/>
      <dgm:spPr/>
      <dgm:t>
        <a:bodyPr/>
        <a:lstStyle/>
        <a:p>
          <a:endParaRPr lang="fr-FR"/>
        </a:p>
      </dgm:t>
    </dgm:pt>
    <dgm:pt modelId="{F3F89F9D-A082-4295-A78B-24B435C131AB}" type="parTrans" cxnId="{5422051F-32DB-42F4-802C-BCB31A945FDC}">
      <dgm:prSet/>
      <dgm:spPr/>
      <dgm:t>
        <a:bodyPr/>
        <a:lstStyle/>
        <a:p>
          <a:endParaRPr lang="fr-FR"/>
        </a:p>
      </dgm:t>
    </dgm:pt>
    <dgm:pt modelId="{1EAE94D8-6D50-4595-8F8F-D6C13842C102}" type="pres">
      <dgm:prSet presAssocID="{7D5A104D-9309-4BBC-8B31-C0B8E022D826}" presName="linear" presStyleCnt="0">
        <dgm:presLayoutVars>
          <dgm:dir/>
          <dgm:animLvl val="lvl"/>
          <dgm:resizeHandles val="exact"/>
        </dgm:presLayoutVars>
      </dgm:prSet>
      <dgm:spPr/>
    </dgm:pt>
    <dgm:pt modelId="{B0B9A94E-FEFD-4082-91BE-A6DB70AF63FF}" type="pres">
      <dgm:prSet presAssocID="{BC88BF7B-9C76-4C01-BAF4-E4086667B68C}" presName="parentLin" presStyleCnt="0"/>
      <dgm:spPr/>
    </dgm:pt>
    <dgm:pt modelId="{B23F1875-DC16-4028-9655-958C7035FD97}" type="pres">
      <dgm:prSet presAssocID="{BC88BF7B-9C76-4C01-BAF4-E4086667B68C}" presName="parentLeftMargin" presStyleLbl="node1" presStyleIdx="0" presStyleCnt="3"/>
      <dgm:spPr/>
    </dgm:pt>
    <dgm:pt modelId="{9474271A-6405-4A67-BBC9-771253A4B5CE}" type="pres">
      <dgm:prSet presAssocID="{BC88BF7B-9C76-4C01-BAF4-E4086667B68C}" presName="parentText" presStyleLbl="node1" presStyleIdx="0" presStyleCnt="3" custScaleX="142857">
        <dgm:presLayoutVars>
          <dgm:chMax val="0"/>
          <dgm:bulletEnabled val="1"/>
        </dgm:presLayoutVars>
      </dgm:prSet>
      <dgm:spPr/>
    </dgm:pt>
    <dgm:pt modelId="{2E928BDD-D151-477D-B103-77EAE6CA1F8A}" type="pres">
      <dgm:prSet presAssocID="{BC88BF7B-9C76-4C01-BAF4-E4086667B68C}" presName="negativeSpace" presStyleCnt="0"/>
      <dgm:spPr/>
    </dgm:pt>
    <dgm:pt modelId="{78783E45-806D-4575-9489-8AB7807C8C6A}" type="pres">
      <dgm:prSet presAssocID="{BC88BF7B-9C76-4C01-BAF4-E4086667B68C}" presName="childText" presStyleLbl="conFgAcc1" presStyleIdx="0" presStyleCnt="3" custLinFactNeighborX="-2214" custLinFactNeighborY="-13161">
        <dgm:presLayoutVars>
          <dgm:bulletEnabled val="1"/>
        </dgm:presLayoutVars>
      </dgm:prSet>
      <dgm:spPr/>
    </dgm:pt>
    <dgm:pt modelId="{578A319A-AC1E-483D-9F5D-5200BA9B97A9}" type="pres">
      <dgm:prSet presAssocID="{08F00A2B-95B2-4CC3-B794-2DC2BEB37FA9}" presName="spaceBetweenRectangles" presStyleCnt="0"/>
      <dgm:spPr/>
    </dgm:pt>
    <dgm:pt modelId="{B6EFDAAA-5171-4B99-8B30-5D5D60B9F724}" type="pres">
      <dgm:prSet presAssocID="{0B71A9AA-2CA7-4182-8318-833194A826F3}" presName="parentLin" presStyleCnt="0"/>
      <dgm:spPr/>
    </dgm:pt>
    <dgm:pt modelId="{E80D384F-B0BC-452D-A7D2-00A251EDB9D7}" type="pres">
      <dgm:prSet presAssocID="{0B71A9AA-2CA7-4182-8318-833194A826F3}" presName="parentLeftMargin" presStyleLbl="node1" presStyleIdx="0" presStyleCnt="3"/>
      <dgm:spPr/>
    </dgm:pt>
    <dgm:pt modelId="{1A189CF9-A6AC-4A3E-9FF3-344B9B8FD7D5}" type="pres">
      <dgm:prSet presAssocID="{0B71A9AA-2CA7-4182-8318-833194A826F3}" presName="parentText" presStyleLbl="node1" presStyleIdx="1" presStyleCnt="3" custScaleX="142857">
        <dgm:presLayoutVars>
          <dgm:chMax val="0"/>
          <dgm:bulletEnabled val="1"/>
        </dgm:presLayoutVars>
      </dgm:prSet>
      <dgm:spPr/>
    </dgm:pt>
    <dgm:pt modelId="{08F8797D-7D82-4D4E-B577-0FC8E2B26E79}" type="pres">
      <dgm:prSet presAssocID="{0B71A9AA-2CA7-4182-8318-833194A826F3}" presName="negativeSpace" presStyleCnt="0"/>
      <dgm:spPr/>
    </dgm:pt>
    <dgm:pt modelId="{36699B5A-449A-4E6F-8AFE-039E12AF70F3}" type="pres">
      <dgm:prSet presAssocID="{0B71A9AA-2CA7-4182-8318-833194A826F3}" presName="childText" presStyleLbl="conFgAcc1" presStyleIdx="1" presStyleCnt="3">
        <dgm:presLayoutVars>
          <dgm:bulletEnabled val="1"/>
        </dgm:presLayoutVars>
      </dgm:prSet>
      <dgm:spPr/>
    </dgm:pt>
    <dgm:pt modelId="{32DD94CC-2A58-4A89-89E1-272936E399FC}" type="pres">
      <dgm:prSet presAssocID="{945AA5DE-E873-4CC8-B461-2FB120BA1C13}" presName="spaceBetweenRectangles" presStyleCnt="0"/>
      <dgm:spPr/>
    </dgm:pt>
    <dgm:pt modelId="{88913D54-268B-48AC-A009-E8044921FBAC}" type="pres">
      <dgm:prSet presAssocID="{0C44A3C9-1026-493C-9E30-F8ACBBAEBE2C}" presName="parentLin" presStyleCnt="0"/>
      <dgm:spPr/>
    </dgm:pt>
    <dgm:pt modelId="{4F8C5B73-C926-4F73-A2B8-4A0537AE02D4}" type="pres">
      <dgm:prSet presAssocID="{0C44A3C9-1026-493C-9E30-F8ACBBAEBE2C}" presName="parentLeftMargin" presStyleLbl="node1" presStyleIdx="1" presStyleCnt="3"/>
      <dgm:spPr/>
    </dgm:pt>
    <dgm:pt modelId="{1C231921-1409-465D-9A9C-905F3D64511B}" type="pres">
      <dgm:prSet presAssocID="{0C44A3C9-1026-493C-9E30-F8ACBBAEBE2C}" presName="parentText" presStyleLbl="node1" presStyleIdx="2" presStyleCnt="3" custScaleX="142857">
        <dgm:presLayoutVars>
          <dgm:chMax val="0"/>
          <dgm:bulletEnabled val="1"/>
        </dgm:presLayoutVars>
      </dgm:prSet>
      <dgm:spPr/>
    </dgm:pt>
    <dgm:pt modelId="{D0BA25DB-6A9A-4A9E-B736-14E450435709}" type="pres">
      <dgm:prSet presAssocID="{0C44A3C9-1026-493C-9E30-F8ACBBAEBE2C}" presName="negativeSpace" presStyleCnt="0"/>
      <dgm:spPr/>
    </dgm:pt>
    <dgm:pt modelId="{3CEAA817-5A3B-47FC-BC55-45F0753E638D}" type="pres">
      <dgm:prSet presAssocID="{0C44A3C9-1026-493C-9E30-F8ACBBAEBE2C}" presName="childText" presStyleLbl="conFgAcc1" presStyleIdx="2" presStyleCnt="3">
        <dgm:presLayoutVars>
          <dgm:bulletEnabled val="1"/>
        </dgm:presLayoutVars>
      </dgm:prSet>
      <dgm:spPr/>
    </dgm:pt>
  </dgm:ptLst>
  <dgm:cxnLst>
    <dgm:cxn modelId="{7B30F017-16B0-430B-853D-2FAB86178483}" type="presOf" srcId="{7D5A104D-9309-4BBC-8B31-C0B8E022D826}" destId="{1EAE94D8-6D50-4595-8F8F-D6C13842C102}" srcOrd="0" destOrd="0" presId="urn:microsoft.com/office/officeart/2005/8/layout/list1"/>
    <dgm:cxn modelId="{5422051F-32DB-42F4-802C-BCB31A945FDC}" srcId="{7D5A104D-9309-4BBC-8B31-C0B8E022D826}" destId="{0C44A3C9-1026-493C-9E30-F8ACBBAEBE2C}" srcOrd="2" destOrd="0" parTransId="{F3F89F9D-A082-4295-A78B-24B435C131AB}" sibTransId="{E3D632DD-8ED5-400A-8B87-A1E4DB843063}"/>
    <dgm:cxn modelId="{A2DD083D-AA6D-447F-9648-6B0F19956D27}" type="presOf" srcId="{0B71A9AA-2CA7-4182-8318-833194A826F3}" destId="{E80D384F-B0BC-452D-A7D2-00A251EDB9D7}" srcOrd="0" destOrd="0" presId="urn:microsoft.com/office/officeart/2005/8/layout/list1"/>
    <dgm:cxn modelId="{52F49266-CA5E-4241-8A5A-A5804AE10F1E}" type="presOf" srcId="{BC88BF7B-9C76-4C01-BAF4-E4086667B68C}" destId="{9474271A-6405-4A67-BBC9-771253A4B5CE}" srcOrd="1" destOrd="0" presId="urn:microsoft.com/office/officeart/2005/8/layout/list1"/>
    <dgm:cxn modelId="{01EAFD89-8D41-4034-B25E-610169BB0101}" type="presOf" srcId="{0C44A3C9-1026-493C-9E30-F8ACBBAEBE2C}" destId="{1C231921-1409-465D-9A9C-905F3D64511B}" srcOrd="1" destOrd="0" presId="urn:microsoft.com/office/officeart/2005/8/layout/list1"/>
    <dgm:cxn modelId="{0EBA1EAD-46C0-446D-A4DD-4850BA2A1556}" type="presOf" srcId="{0B71A9AA-2CA7-4182-8318-833194A826F3}" destId="{1A189CF9-A6AC-4A3E-9FF3-344B9B8FD7D5}" srcOrd="1" destOrd="0" presId="urn:microsoft.com/office/officeart/2005/8/layout/list1"/>
    <dgm:cxn modelId="{7EB541BC-3B9E-41EA-AF46-BDAA594FD19E}" srcId="{7D5A104D-9309-4BBC-8B31-C0B8E022D826}" destId="{BC88BF7B-9C76-4C01-BAF4-E4086667B68C}" srcOrd="0" destOrd="0" parTransId="{3D93F25D-3ADA-412B-86EB-A4C2992FB497}" sibTransId="{08F00A2B-95B2-4CC3-B794-2DC2BEB37FA9}"/>
    <dgm:cxn modelId="{B3CA8EBD-F91C-4B9F-9825-C841BB207A98}" type="presOf" srcId="{0C44A3C9-1026-493C-9E30-F8ACBBAEBE2C}" destId="{4F8C5B73-C926-4F73-A2B8-4A0537AE02D4}" srcOrd="0" destOrd="0" presId="urn:microsoft.com/office/officeart/2005/8/layout/list1"/>
    <dgm:cxn modelId="{1F2483E7-121A-4706-A331-22450CFFED7D}" srcId="{7D5A104D-9309-4BBC-8B31-C0B8E022D826}" destId="{0B71A9AA-2CA7-4182-8318-833194A826F3}" srcOrd="1" destOrd="0" parTransId="{7F3B5E8A-6988-453C-9AE2-D77378B6152F}" sibTransId="{945AA5DE-E873-4CC8-B461-2FB120BA1C13}"/>
    <dgm:cxn modelId="{E65886F7-0565-4661-A9C3-48F5DC1A9813}" type="presOf" srcId="{BC88BF7B-9C76-4C01-BAF4-E4086667B68C}" destId="{B23F1875-DC16-4028-9655-958C7035FD97}" srcOrd="0" destOrd="0" presId="urn:microsoft.com/office/officeart/2005/8/layout/list1"/>
    <dgm:cxn modelId="{1FFAEB63-A6CE-4AC6-82A8-B2700B2CDC49}" type="presParOf" srcId="{1EAE94D8-6D50-4595-8F8F-D6C13842C102}" destId="{B0B9A94E-FEFD-4082-91BE-A6DB70AF63FF}" srcOrd="0" destOrd="0" presId="urn:microsoft.com/office/officeart/2005/8/layout/list1"/>
    <dgm:cxn modelId="{DDD0E0F7-C345-4259-BDC1-40864E437F62}" type="presParOf" srcId="{B0B9A94E-FEFD-4082-91BE-A6DB70AF63FF}" destId="{B23F1875-DC16-4028-9655-958C7035FD97}" srcOrd="0" destOrd="0" presId="urn:microsoft.com/office/officeart/2005/8/layout/list1"/>
    <dgm:cxn modelId="{4179EBDB-8166-452A-B5C4-8E91BAD1BB5A}" type="presParOf" srcId="{B0B9A94E-FEFD-4082-91BE-A6DB70AF63FF}" destId="{9474271A-6405-4A67-BBC9-771253A4B5CE}" srcOrd="1" destOrd="0" presId="urn:microsoft.com/office/officeart/2005/8/layout/list1"/>
    <dgm:cxn modelId="{5771741A-7F8E-427C-AE8A-675F79B3E449}" type="presParOf" srcId="{1EAE94D8-6D50-4595-8F8F-D6C13842C102}" destId="{2E928BDD-D151-477D-B103-77EAE6CA1F8A}" srcOrd="1" destOrd="0" presId="urn:microsoft.com/office/officeart/2005/8/layout/list1"/>
    <dgm:cxn modelId="{6C2FA32B-DFA1-4F47-958D-DDC23B5BBE7B}" type="presParOf" srcId="{1EAE94D8-6D50-4595-8F8F-D6C13842C102}" destId="{78783E45-806D-4575-9489-8AB7807C8C6A}" srcOrd="2" destOrd="0" presId="urn:microsoft.com/office/officeart/2005/8/layout/list1"/>
    <dgm:cxn modelId="{68F77F5D-9394-4194-A85B-2B9968C94F2E}" type="presParOf" srcId="{1EAE94D8-6D50-4595-8F8F-D6C13842C102}" destId="{578A319A-AC1E-483D-9F5D-5200BA9B97A9}" srcOrd="3" destOrd="0" presId="urn:microsoft.com/office/officeart/2005/8/layout/list1"/>
    <dgm:cxn modelId="{30CD1A4B-22A5-464F-88E2-080240D5B564}" type="presParOf" srcId="{1EAE94D8-6D50-4595-8F8F-D6C13842C102}" destId="{B6EFDAAA-5171-4B99-8B30-5D5D60B9F724}" srcOrd="4" destOrd="0" presId="urn:microsoft.com/office/officeart/2005/8/layout/list1"/>
    <dgm:cxn modelId="{D2C861B0-D62C-4D61-96E4-05864D317310}" type="presParOf" srcId="{B6EFDAAA-5171-4B99-8B30-5D5D60B9F724}" destId="{E80D384F-B0BC-452D-A7D2-00A251EDB9D7}" srcOrd="0" destOrd="0" presId="urn:microsoft.com/office/officeart/2005/8/layout/list1"/>
    <dgm:cxn modelId="{955B7BE9-E210-4BAB-AA19-0DED4EE1697F}" type="presParOf" srcId="{B6EFDAAA-5171-4B99-8B30-5D5D60B9F724}" destId="{1A189CF9-A6AC-4A3E-9FF3-344B9B8FD7D5}" srcOrd="1" destOrd="0" presId="urn:microsoft.com/office/officeart/2005/8/layout/list1"/>
    <dgm:cxn modelId="{D19FC0CA-14BD-4850-85CF-5FF8FFB4AEC3}" type="presParOf" srcId="{1EAE94D8-6D50-4595-8F8F-D6C13842C102}" destId="{08F8797D-7D82-4D4E-B577-0FC8E2B26E79}" srcOrd="5" destOrd="0" presId="urn:microsoft.com/office/officeart/2005/8/layout/list1"/>
    <dgm:cxn modelId="{A45659F0-6351-4877-8DF5-44290153D65C}" type="presParOf" srcId="{1EAE94D8-6D50-4595-8F8F-D6C13842C102}" destId="{36699B5A-449A-4E6F-8AFE-039E12AF70F3}" srcOrd="6" destOrd="0" presId="urn:microsoft.com/office/officeart/2005/8/layout/list1"/>
    <dgm:cxn modelId="{D3B08DC7-CEE5-48CB-889A-B8429B6EE2C5}" type="presParOf" srcId="{1EAE94D8-6D50-4595-8F8F-D6C13842C102}" destId="{32DD94CC-2A58-4A89-89E1-272936E399FC}" srcOrd="7" destOrd="0" presId="urn:microsoft.com/office/officeart/2005/8/layout/list1"/>
    <dgm:cxn modelId="{E3FFD5A8-4C36-4406-BD8E-5C42BC3D6762}" type="presParOf" srcId="{1EAE94D8-6D50-4595-8F8F-D6C13842C102}" destId="{88913D54-268B-48AC-A009-E8044921FBAC}" srcOrd="8" destOrd="0" presId="urn:microsoft.com/office/officeart/2005/8/layout/list1"/>
    <dgm:cxn modelId="{B5BC8F16-0347-4634-A8B0-10A4A68CBD5F}" type="presParOf" srcId="{88913D54-268B-48AC-A009-E8044921FBAC}" destId="{4F8C5B73-C926-4F73-A2B8-4A0537AE02D4}" srcOrd="0" destOrd="0" presId="urn:microsoft.com/office/officeart/2005/8/layout/list1"/>
    <dgm:cxn modelId="{A61A9BBA-09F9-417E-9880-8CA6DC228613}" type="presParOf" srcId="{88913D54-268B-48AC-A009-E8044921FBAC}" destId="{1C231921-1409-465D-9A9C-905F3D64511B}" srcOrd="1" destOrd="0" presId="urn:microsoft.com/office/officeart/2005/8/layout/list1"/>
    <dgm:cxn modelId="{7B80AE5C-3271-40BF-BAE6-354284E78CE0}" type="presParOf" srcId="{1EAE94D8-6D50-4595-8F8F-D6C13842C102}" destId="{D0BA25DB-6A9A-4A9E-B736-14E450435709}" srcOrd="9" destOrd="0" presId="urn:microsoft.com/office/officeart/2005/8/layout/list1"/>
    <dgm:cxn modelId="{90696A4A-737B-49CA-8E5F-57B62B5BDDE6}" type="presParOf" srcId="{1EAE94D8-6D50-4595-8F8F-D6C13842C102}" destId="{3CEAA817-5A3B-47FC-BC55-45F0753E638D}"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83E45-806D-4575-9489-8AB7807C8C6A}">
      <dsp:nvSpPr>
        <dsp:cNvPr id="0" name=""/>
        <dsp:cNvSpPr/>
      </dsp:nvSpPr>
      <dsp:spPr>
        <a:xfrm>
          <a:off x="0" y="349944"/>
          <a:ext cx="5359187"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4271A-6405-4A67-BBC9-771253A4B5CE}">
      <dsp:nvSpPr>
        <dsp:cNvPr id="0" name=""/>
        <dsp:cNvSpPr/>
      </dsp:nvSpPr>
      <dsp:spPr>
        <a:xfrm>
          <a:off x="255137" y="161234"/>
          <a:ext cx="5102736"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95" tIns="0" rIns="141795" bIns="0" numCol="1" spcCol="1270" anchor="ctr" anchorCtr="0">
          <a:noAutofit/>
        </a:bodyPr>
        <a:lstStyle/>
        <a:p>
          <a:pPr marL="0" lvl="0" indent="0" algn="l" defTabSz="577850">
            <a:lnSpc>
              <a:spcPct val="90000"/>
            </a:lnSpc>
            <a:spcBef>
              <a:spcPct val="0"/>
            </a:spcBef>
            <a:spcAft>
              <a:spcPct val="35000"/>
            </a:spcAft>
            <a:buNone/>
          </a:pPr>
          <a:r>
            <a:rPr lang="fr-FR" sz="1300" b="1" kern="1200" dirty="0">
              <a:latin typeface="Oxanium" panose="020B0604020202020204" charset="0"/>
            </a:rPr>
            <a:t>1. Tester la connectivité entre les hôtes.</a:t>
          </a:r>
        </a:p>
      </dsp:txBody>
      <dsp:txXfrm>
        <a:off x="273871" y="179968"/>
        <a:ext cx="5065268" cy="346292"/>
      </dsp:txXfrm>
    </dsp:sp>
    <dsp:sp modelId="{36699B5A-449A-4E6F-8AFE-039E12AF70F3}">
      <dsp:nvSpPr>
        <dsp:cNvPr id="0" name=""/>
        <dsp:cNvSpPr/>
      </dsp:nvSpPr>
      <dsp:spPr>
        <a:xfrm>
          <a:off x="0" y="942794"/>
          <a:ext cx="5359187"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189CF9-A6AC-4A3E-9FF3-344B9B8FD7D5}">
      <dsp:nvSpPr>
        <dsp:cNvPr id="0" name=""/>
        <dsp:cNvSpPr/>
      </dsp:nvSpPr>
      <dsp:spPr>
        <a:xfrm>
          <a:off x="255137" y="750914"/>
          <a:ext cx="5102736"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95" tIns="0" rIns="141795" bIns="0" numCol="1" spcCol="1270" anchor="ctr" anchorCtr="0">
          <a:noAutofit/>
        </a:bodyPr>
        <a:lstStyle/>
        <a:p>
          <a:pPr marL="0" lvl="0" indent="0" algn="l" defTabSz="577850">
            <a:lnSpc>
              <a:spcPct val="90000"/>
            </a:lnSpc>
            <a:spcBef>
              <a:spcPct val="0"/>
            </a:spcBef>
            <a:spcAft>
              <a:spcPct val="35000"/>
            </a:spcAft>
            <a:buNone/>
          </a:pPr>
          <a:r>
            <a:rPr lang="fr-FR" sz="1300" b="1" kern="1200" dirty="0">
              <a:latin typeface="Oxanium" panose="020B0604020202020204" charset="0"/>
            </a:rPr>
            <a:t>2. Identifier le trafic intéressant sur R1.</a:t>
          </a:r>
        </a:p>
      </dsp:txBody>
      <dsp:txXfrm>
        <a:off x="273871" y="769648"/>
        <a:ext cx="5065268" cy="346292"/>
      </dsp:txXfrm>
    </dsp:sp>
    <dsp:sp modelId="{3CEAA817-5A3B-47FC-BC55-45F0753E638D}">
      <dsp:nvSpPr>
        <dsp:cNvPr id="0" name=""/>
        <dsp:cNvSpPr/>
      </dsp:nvSpPr>
      <dsp:spPr>
        <a:xfrm>
          <a:off x="0" y="1532474"/>
          <a:ext cx="5359187"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231921-1409-465D-9A9C-905F3D64511B}">
      <dsp:nvSpPr>
        <dsp:cNvPr id="0" name=""/>
        <dsp:cNvSpPr/>
      </dsp:nvSpPr>
      <dsp:spPr>
        <a:xfrm>
          <a:off x="255137" y="1340594"/>
          <a:ext cx="5102736"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95" tIns="0" rIns="141795" bIns="0" numCol="1" spcCol="1270" anchor="ctr" anchorCtr="0">
          <a:noAutofit/>
        </a:bodyPr>
        <a:lstStyle/>
        <a:p>
          <a:pPr marL="0" lvl="0" indent="0" algn="l" defTabSz="577850">
            <a:lnSpc>
              <a:spcPct val="90000"/>
            </a:lnSpc>
            <a:spcBef>
              <a:spcPct val="0"/>
            </a:spcBef>
            <a:spcAft>
              <a:spcPct val="35000"/>
            </a:spcAft>
            <a:buNone/>
          </a:pPr>
          <a:r>
            <a:rPr lang="fr-FR" sz="1300" b="1" kern="1200" dirty="0">
              <a:latin typeface="Oxanium" panose="020B0604020202020204" charset="0"/>
            </a:rPr>
            <a:t>3. Configurer les propriétés ISAKMP sur R1.</a:t>
          </a:r>
        </a:p>
      </dsp:txBody>
      <dsp:txXfrm>
        <a:off x="273871" y="1359328"/>
        <a:ext cx="5065268" cy="346292"/>
      </dsp:txXfrm>
    </dsp:sp>
    <dsp:sp modelId="{08BDFE41-C033-4381-9DBF-79BFBA718BE7}">
      <dsp:nvSpPr>
        <dsp:cNvPr id="0" name=""/>
        <dsp:cNvSpPr/>
      </dsp:nvSpPr>
      <dsp:spPr>
        <a:xfrm>
          <a:off x="0" y="2122155"/>
          <a:ext cx="5359187" cy="32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DD078-32D2-4768-9FEC-753A84753895}">
      <dsp:nvSpPr>
        <dsp:cNvPr id="0" name=""/>
        <dsp:cNvSpPr/>
      </dsp:nvSpPr>
      <dsp:spPr>
        <a:xfrm>
          <a:off x="255137" y="1930275"/>
          <a:ext cx="5102736" cy="383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95" tIns="0" rIns="141795" bIns="0" numCol="1" spcCol="1270" anchor="ctr" anchorCtr="0">
          <a:noAutofit/>
        </a:bodyPr>
        <a:lstStyle/>
        <a:p>
          <a:pPr marL="0" lvl="0" indent="0" algn="l" defTabSz="577850">
            <a:lnSpc>
              <a:spcPct val="90000"/>
            </a:lnSpc>
            <a:spcBef>
              <a:spcPct val="0"/>
            </a:spcBef>
            <a:spcAft>
              <a:spcPct val="35000"/>
            </a:spcAft>
            <a:buNone/>
          </a:pPr>
          <a:r>
            <a:rPr lang="fr-FR" sz="1300" b="1" kern="1200" dirty="0">
              <a:latin typeface="Oxanium" panose="020B0604020202020204" charset="0"/>
            </a:rPr>
            <a:t>4. Configurer la carte de chiffrement sur l’interface de sortie</a:t>
          </a:r>
        </a:p>
      </dsp:txBody>
      <dsp:txXfrm>
        <a:off x="273871" y="1949009"/>
        <a:ext cx="506526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83E45-806D-4575-9489-8AB7807C8C6A}">
      <dsp:nvSpPr>
        <dsp:cNvPr id="0" name=""/>
        <dsp:cNvSpPr/>
      </dsp:nvSpPr>
      <dsp:spPr>
        <a:xfrm>
          <a:off x="0" y="312318"/>
          <a:ext cx="543538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4271A-6405-4A67-BBC9-771253A4B5CE}">
      <dsp:nvSpPr>
        <dsp:cNvPr id="0" name=""/>
        <dsp:cNvSpPr/>
      </dsp:nvSpPr>
      <dsp:spPr>
        <a:xfrm>
          <a:off x="258764" y="17283"/>
          <a:ext cx="517529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11" tIns="0" rIns="143811" bIns="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Oxanium" panose="020B0604020202020204" charset="0"/>
            </a:rPr>
            <a:t>1. Config de R3 de manière à prendre en charge un VPN site-à-site avec R1.</a:t>
          </a:r>
        </a:p>
      </dsp:txBody>
      <dsp:txXfrm>
        <a:off x="289026" y="47545"/>
        <a:ext cx="5114766" cy="559396"/>
      </dsp:txXfrm>
    </dsp:sp>
    <dsp:sp modelId="{36699B5A-449A-4E6F-8AFE-039E12AF70F3}">
      <dsp:nvSpPr>
        <dsp:cNvPr id="0" name=""/>
        <dsp:cNvSpPr/>
      </dsp:nvSpPr>
      <dsp:spPr>
        <a:xfrm>
          <a:off x="0" y="1279803"/>
          <a:ext cx="543538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189CF9-A6AC-4A3E-9FF3-344B9B8FD7D5}">
      <dsp:nvSpPr>
        <dsp:cNvPr id="0" name=""/>
        <dsp:cNvSpPr/>
      </dsp:nvSpPr>
      <dsp:spPr>
        <a:xfrm>
          <a:off x="258764" y="969843"/>
          <a:ext cx="517529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11" tIns="0" rIns="143811" bIns="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Oxanium" panose="020B0604020202020204" charset="0"/>
            </a:rPr>
            <a:t>2.Config des propriétés ISAKMP sur R3</a:t>
          </a:r>
        </a:p>
      </dsp:txBody>
      <dsp:txXfrm>
        <a:off x="289026" y="1000105"/>
        <a:ext cx="5114766" cy="559396"/>
      </dsp:txXfrm>
    </dsp:sp>
    <dsp:sp modelId="{3CEAA817-5A3B-47FC-BC55-45F0753E638D}">
      <dsp:nvSpPr>
        <dsp:cNvPr id="0" name=""/>
        <dsp:cNvSpPr/>
      </dsp:nvSpPr>
      <dsp:spPr>
        <a:xfrm>
          <a:off x="0" y="2232363"/>
          <a:ext cx="5435387"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231921-1409-465D-9A9C-905F3D64511B}">
      <dsp:nvSpPr>
        <dsp:cNvPr id="0" name=""/>
        <dsp:cNvSpPr/>
      </dsp:nvSpPr>
      <dsp:spPr>
        <a:xfrm>
          <a:off x="258764" y="1922403"/>
          <a:ext cx="517529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3811" tIns="0" rIns="143811" bIns="0"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Oxanium" panose="020B0604020202020204" charset="0"/>
            </a:rPr>
            <a:t>3. Configurer la carte de chiffrement sur l’interface de sortie</a:t>
          </a:r>
        </a:p>
      </dsp:txBody>
      <dsp:txXfrm>
        <a:off x="289026" y="1952665"/>
        <a:ext cx="511476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4:12.5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8:51.893"/>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1,'5939'0,"-5923"0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0:12.441"/>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0,'11816'0,"-11798"0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0:32.309"/>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11807 1,'-11788'0,"11770"0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0:44.13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11798 0,'-11781'0,"11764"0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1:45.6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77 1,'-66'0,"55"0,45 0,4705 0,-4717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1:56.12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4757 0,'-4736'0,"4716"0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51:59.9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01:33.31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1,'6257'0,"-12463"0,6181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01:56.0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146 1,'12351'0,"-24844"0,12490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02:10.46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1,'4990'0,"-4967"0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4:14.69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06.19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241 1,'5329'0,"-10898"0,5744 0,-206 0,28 0,19 0,4966 0,-4954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11.7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1,'5446'0,"-5422"0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28.87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0,'11714'0,"-11691"0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34.8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1,'11691'0,"-11707"0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35.81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42.31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0,'11749'0,"-11729"0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48.18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49.7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1:55.01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04.10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4:17.89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21.0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0,'11761'0,"-11747"0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27.95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39.76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41.88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2:46.91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07.13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08.57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11.7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1,'359'0,"-360"0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12.56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13.81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1,'873'0,"-848"0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4:20.17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15.2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464 257,'745'0,"-738"0,2 0,0 0,0 0,0-1,13-3,-21 4,-1 0,1-1,0 1,0 0,-1-1,1 1,0 0,-1-1,1 1,0-1,-1 1,1-1,0 1,-1-1,1 1,-1-1,1 0,-1 1,0-1,1 0,-1 1,0-1,1-1,-1 1,0-1,0 1,-1-1,1 1,0 0,-1-1,1 1,-1 0,0-1,1 1,-1 0,0 0,0-1,0 1,0 0,0 0,-2-2,-6-5,0 0,-1 0,0 1,-1 0,0 1,0 0,-14-5,-89-28,79 28,-252-66,233 67,0 2,-1 3,-78 2,-36 4,-59 4,179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3:12.56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5:28:40.677"/>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0 0,'11372'0,"-11346"0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6:52.35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0,'13366'0,"-26660"0,25618 0,-12308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7:03.25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1,'701'0,"-681"0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7:28.41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10755 0,'-4415'0,"8844"0,-15176 0,10726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7:42.0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3633 0,'-3616'0,"3600"0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14:48:43.149"/>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5 1,'5991'0,"-11970"0,5963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32387ba2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232387ba2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38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40254e57e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40254e57e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40254e57e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40254e57e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5513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40254e57e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40254e57e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933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209512ea0c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209512ea0c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209512ea0c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209512ea0c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0428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6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3332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45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09512ea0c_1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209512ea0c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042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850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201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41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22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16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7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813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86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31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09512ea0c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09512ea0c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148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447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40254e57e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40254e57e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03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635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587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910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059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220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531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96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09512ea0c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09512ea0c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481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83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17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536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521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4571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2795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8442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172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87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35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38948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42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11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40254e57e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40254e57e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40254e57ee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40254e57ee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0254e57ee_1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0254e57ee_1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40254e57e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40254e57e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rgbClr val="010101"/>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462950" y="1609326"/>
            <a:ext cx="4541700" cy="17301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6600">
                <a:latin typeface="Oxanium Medium"/>
                <a:ea typeface="Oxanium Medium"/>
                <a:cs typeface="Oxanium Medium"/>
                <a:sym typeface="Oxanium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62950" y="3409925"/>
            <a:ext cx="4541700" cy="3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Overpass"/>
                <a:ea typeface="Overpass"/>
                <a:cs typeface="Overpass"/>
                <a:sym typeface="Overpas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idx="2"/>
          </p:nvPr>
        </p:nvSpPr>
        <p:spPr>
          <a:xfrm>
            <a:off x="1462950" y="1103026"/>
            <a:ext cx="4541700" cy="535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a:solidFill>
                  <a:schemeClr val="accent1"/>
                </a:solidFill>
                <a:latin typeface="Oxanium Medium"/>
                <a:ea typeface="Oxanium Medium"/>
                <a:cs typeface="Oxanium Medium"/>
                <a:sym typeface="Oxanium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_1_2">
    <p:spTree>
      <p:nvGrpSpPr>
        <p:cNvPr id="1" name="Shape 204"/>
        <p:cNvGrpSpPr/>
        <p:nvPr/>
      </p:nvGrpSpPr>
      <p:grpSpPr>
        <a:xfrm>
          <a:off x="0" y="0"/>
          <a:ext cx="0" cy="0"/>
          <a:chOff x="0" y="0"/>
          <a:chExt cx="0" cy="0"/>
        </a:xfrm>
      </p:grpSpPr>
      <p:pic>
        <p:nvPicPr>
          <p:cNvPr id="205" name="Google Shape;205;p22"/>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206" name="Google Shape;206;p22"/>
          <p:cNvSpPr txBox="1">
            <a:spLocks noGrp="1"/>
          </p:cNvSpPr>
          <p:nvPr>
            <p:ph type="title"/>
          </p:nvPr>
        </p:nvSpPr>
        <p:spPr>
          <a:xfrm>
            <a:off x="713225" y="539500"/>
            <a:ext cx="77175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Oxanium"/>
              <a:buNone/>
              <a:defRPr>
                <a:latin typeface="Oxanium Medium"/>
                <a:ea typeface="Oxanium Medium"/>
                <a:cs typeface="Oxanium Medium"/>
                <a:sym typeface="Oxanium Medium"/>
              </a:defRPr>
            </a:lvl1pPr>
            <a:lvl2pPr lvl="1"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pic>
        <p:nvPicPr>
          <p:cNvPr id="207" name="Google Shape;207;p22"/>
          <p:cNvPicPr preferRelativeResize="0"/>
          <p:nvPr/>
        </p:nvPicPr>
        <p:blipFill rotWithShape="1">
          <a:blip r:embed="rId3">
            <a:alphaModFix/>
          </a:blip>
          <a:srcRect l="11324" t="4078" r="11324" b="4069"/>
          <a:stretch/>
        </p:blipFill>
        <p:spPr>
          <a:xfrm>
            <a:off x="7402111" y="4135825"/>
            <a:ext cx="3418348" cy="3761926"/>
          </a:xfrm>
          <a:prstGeom prst="rect">
            <a:avLst/>
          </a:prstGeom>
          <a:noFill/>
          <a:ln>
            <a:noFill/>
          </a:ln>
        </p:spPr>
      </p:pic>
      <p:grpSp>
        <p:nvGrpSpPr>
          <p:cNvPr id="208" name="Google Shape;208;p22"/>
          <p:cNvGrpSpPr/>
          <p:nvPr/>
        </p:nvGrpSpPr>
        <p:grpSpPr>
          <a:xfrm flipH="1">
            <a:off x="8353181" y="3090797"/>
            <a:ext cx="2543490" cy="2661762"/>
            <a:chOff x="-2482653" y="-2238475"/>
            <a:chExt cx="4914957" cy="5143501"/>
          </a:xfrm>
        </p:grpSpPr>
        <p:pic>
          <p:nvPicPr>
            <p:cNvPr id="209" name="Google Shape;209;p22"/>
            <p:cNvPicPr preferRelativeResize="0"/>
            <p:nvPr/>
          </p:nvPicPr>
          <p:blipFill>
            <a:blip r:embed="rId4">
              <a:alphaModFix/>
            </a:blip>
            <a:stretch>
              <a:fillRect/>
            </a:stretch>
          </p:blipFill>
          <p:spPr>
            <a:xfrm>
              <a:off x="-2482653" y="-2238475"/>
              <a:ext cx="4914957" cy="5143501"/>
            </a:xfrm>
            <a:prstGeom prst="rect">
              <a:avLst/>
            </a:prstGeom>
            <a:noFill/>
            <a:ln>
              <a:noFill/>
            </a:ln>
          </p:spPr>
        </p:pic>
        <p:sp>
          <p:nvSpPr>
            <p:cNvPr id="210" name="Google Shape;210;p22"/>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11" name="Google Shape;211;p22"/>
          <p:cNvPicPr preferRelativeResize="0"/>
          <p:nvPr/>
        </p:nvPicPr>
        <p:blipFill>
          <a:blip r:embed="rId5">
            <a:alphaModFix/>
          </a:blip>
          <a:stretch>
            <a:fillRect/>
          </a:stretch>
        </p:blipFill>
        <p:spPr>
          <a:xfrm rot="-5400000">
            <a:off x="7793609" y="-867625"/>
            <a:ext cx="2432520" cy="266183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13">
    <p:spTree>
      <p:nvGrpSpPr>
        <p:cNvPr id="1" name="Shape 212"/>
        <p:cNvGrpSpPr/>
        <p:nvPr/>
      </p:nvGrpSpPr>
      <p:grpSpPr>
        <a:xfrm>
          <a:off x="0" y="0"/>
          <a:ext cx="0" cy="0"/>
          <a:chOff x="0" y="0"/>
          <a:chExt cx="0" cy="0"/>
        </a:xfrm>
      </p:grpSpPr>
      <p:pic>
        <p:nvPicPr>
          <p:cNvPr id="213" name="Google Shape;213;p23"/>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214" name="Google Shape;214;p23"/>
          <p:cNvSpPr txBox="1">
            <a:spLocks noGrp="1"/>
          </p:cNvSpPr>
          <p:nvPr>
            <p:ph type="title"/>
          </p:nvPr>
        </p:nvSpPr>
        <p:spPr>
          <a:xfrm>
            <a:off x="713225" y="539500"/>
            <a:ext cx="77175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Oxanium"/>
              <a:buNone/>
              <a:defRPr>
                <a:latin typeface="Oxanium Medium"/>
                <a:ea typeface="Oxanium Medium"/>
                <a:cs typeface="Oxanium Medium"/>
                <a:sym typeface="Oxanium Medium"/>
              </a:defRPr>
            </a:lvl1pPr>
            <a:lvl2pPr lvl="1"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pic>
        <p:nvPicPr>
          <p:cNvPr id="215" name="Google Shape;215;p23"/>
          <p:cNvPicPr preferRelativeResize="0"/>
          <p:nvPr/>
        </p:nvPicPr>
        <p:blipFill rotWithShape="1">
          <a:blip r:embed="rId3">
            <a:alphaModFix/>
          </a:blip>
          <a:srcRect l="11324" t="4078" r="11324" b="4069"/>
          <a:stretch/>
        </p:blipFill>
        <p:spPr>
          <a:xfrm flipH="1">
            <a:off x="7001204" y="-3273420"/>
            <a:ext cx="4292900" cy="4724402"/>
          </a:xfrm>
          <a:prstGeom prst="rect">
            <a:avLst/>
          </a:prstGeom>
          <a:noFill/>
          <a:ln>
            <a:noFill/>
          </a:ln>
        </p:spPr>
      </p:pic>
      <p:pic>
        <p:nvPicPr>
          <p:cNvPr id="216" name="Google Shape;216;p23"/>
          <p:cNvPicPr preferRelativeResize="0"/>
          <p:nvPr/>
        </p:nvPicPr>
        <p:blipFill>
          <a:blip r:embed="rId4">
            <a:alphaModFix/>
          </a:blip>
          <a:stretch>
            <a:fillRect/>
          </a:stretch>
        </p:blipFill>
        <p:spPr>
          <a:xfrm rot="10800000">
            <a:off x="-565530" y="3773889"/>
            <a:ext cx="2432520" cy="26618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425"/>
        <p:cNvGrpSpPr/>
        <p:nvPr/>
      </p:nvGrpSpPr>
      <p:grpSpPr>
        <a:xfrm>
          <a:off x="0" y="0"/>
          <a:ext cx="0" cy="0"/>
          <a:chOff x="0" y="0"/>
          <a:chExt cx="0" cy="0"/>
        </a:xfrm>
      </p:grpSpPr>
      <p:pic>
        <p:nvPicPr>
          <p:cNvPr id="426" name="Google Shape;426;p42"/>
          <p:cNvPicPr preferRelativeResize="0"/>
          <p:nvPr/>
        </p:nvPicPr>
        <p:blipFill>
          <a:blip r:embed="rId2">
            <a:alphaModFix amt="50000"/>
          </a:blip>
          <a:stretch>
            <a:fillRect/>
          </a:stretch>
        </p:blipFill>
        <p:spPr>
          <a:xfrm>
            <a:off x="0" y="0"/>
            <a:ext cx="9144000" cy="5143500"/>
          </a:xfrm>
          <a:prstGeom prst="rect">
            <a:avLst/>
          </a:prstGeom>
          <a:noFill/>
          <a:ln>
            <a:noFill/>
          </a:ln>
        </p:spPr>
      </p:pic>
      <p:grpSp>
        <p:nvGrpSpPr>
          <p:cNvPr id="427" name="Google Shape;427;p42"/>
          <p:cNvGrpSpPr/>
          <p:nvPr/>
        </p:nvGrpSpPr>
        <p:grpSpPr>
          <a:xfrm>
            <a:off x="-1897058" y="3090797"/>
            <a:ext cx="2543490" cy="2661762"/>
            <a:chOff x="-2482653" y="-2238475"/>
            <a:chExt cx="4914957" cy="5143501"/>
          </a:xfrm>
        </p:grpSpPr>
        <p:pic>
          <p:nvPicPr>
            <p:cNvPr id="428" name="Google Shape;428;p42"/>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429" name="Google Shape;429;p42"/>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30" name="Google Shape;430;p42"/>
          <p:cNvPicPr preferRelativeResize="0"/>
          <p:nvPr/>
        </p:nvPicPr>
        <p:blipFill>
          <a:blip r:embed="rId4">
            <a:alphaModFix/>
          </a:blip>
          <a:stretch>
            <a:fillRect/>
          </a:stretch>
        </p:blipFill>
        <p:spPr>
          <a:xfrm rot="5400000" flipH="1">
            <a:off x="7595508" y="-791425"/>
            <a:ext cx="2432520" cy="26618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431"/>
        <p:cNvGrpSpPr/>
        <p:nvPr/>
      </p:nvGrpSpPr>
      <p:grpSpPr>
        <a:xfrm>
          <a:off x="0" y="0"/>
          <a:ext cx="0" cy="0"/>
          <a:chOff x="0" y="0"/>
          <a:chExt cx="0" cy="0"/>
        </a:xfrm>
      </p:grpSpPr>
      <p:pic>
        <p:nvPicPr>
          <p:cNvPr id="432" name="Google Shape;432;p43"/>
          <p:cNvPicPr preferRelativeResize="0"/>
          <p:nvPr/>
        </p:nvPicPr>
        <p:blipFill>
          <a:blip r:embed="rId2">
            <a:alphaModFix/>
          </a:blip>
          <a:stretch>
            <a:fillRect/>
          </a:stretch>
        </p:blipFill>
        <p:spPr>
          <a:xfrm>
            <a:off x="-2292915" y="-674016"/>
            <a:ext cx="3455878" cy="3529999"/>
          </a:xfrm>
          <a:prstGeom prst="rect">
            <a:avLst/>
          </a:prstGeom>
          <a:noFill/>
          <a:ln>
            <a:noFill/>
          </a:ln>
        </p:spPr>
      </p:pic>
      <p:grpSp>
        <p:nvGrpSpPr>
          <p:cNvPr id="433" name="Google Shape;433;p43"/>
          <p:cNvGrpSpPr/>
          <p:nvPr/>
        </p:nvGrpSpPr>
        <p:grpSpPr>
          <a:xfrm>
            <a:off x="-1436518" y="-2222816"/>
            <a:ext cx="3373135" cy="3529985"/>
            <a:chOff x="-2482653" y="-2238475"/>
            <a:chExt cx="4914957" cy="5143501"/>
          </a:xfrm>
        </p:grpSpPr>
        <p:pic>
          <p:nvPicPr>
            <p:cNvPr id="434" name="Google Shape;434;p43"/>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435" name="Google Shape;435;p43"/>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36" name="Google Shape;436;p43"/>
          <p:cNvPicPr preferRelativeResize="0"/>
          <p:nvPr/>
        </p:nvPicPr>
        <p:blipFill>
          <a:blip r:embed="rId4">
            <a:alphaModFix amt="50000"/>
          </a:blip>
          <a:stretch>
            <a:fillRect/>
          </a:stretch>
        </p:blipFill>
        <p:spPr>
          <a:xfrm>
            <a:off x="0" y="0"/>
            <a:ext cx="9144000" cy="5143500"/>
          </a:xfrm>
          <a:prstGeom prst="rect">
            <a:avLst/>
          </a:prstGeom>
          <a:noFill/>
          <a:ln>
            <a:noFill/>
          </a:ln>
        </p:spPr>
      </p:pic>
      <p:grpSp>
        <p:nvGrpSpPr>
          <p:cNvPr id="437" name="Google Shape;437;p43"/>
          <p:cNvGrpSpPr/>
          <p:nvPr/>
        </p:nvGrpSpPr>
        <p:grpSpPr>
          <a:xfrm flipH="1">
            <a:off x="7599194" y="3090797"/>
            <a:ext cx="2543490" cy="2661762"/>
            <a:chOff x="-2482653" y="-2238475"/>
            <a:chExt cx="4914957" cy="5143501"/>
          </a:xfrm>
        </p:grpSpPr>
        <p:pic>
          <p:nvPicPr>
            <p:cNvPr id="438" name="Google Shape;438;p43"/>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439" name="Google Shape;439;p43"/>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40" name="Google Shape;440;p43"/>
          <p:cNvPicPr preferRelativeResize="0"/>
          <p:nvPr/>
        </p:nvPicPr>
        <p:blipFill>
          <a:blip r:embed="rId5">
            <a:alphaModFix/>
          </a:blip>
          <a:stretch>
            <a:fillRect/>
          </a:stretch>
        </p:blipFill>
        <p:spPr>
          <a:xfrm rot="-5400000">
            <a:off x="8035622" y="-791425"/>
            <a:ext cx="2432520" cy="26618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6_1_1_1">
    <p:spTree>
      <p:nvGrpSpPr>
        <p:cNvPr id="1" name="Shape 441"/>
        <p:cNvGrpSpPr/>
        <p:nvPr/>
      </p:nvGrpSpPr>
      <p:grpSpPr>
        <a:xfrm>
          <a:off x="0" y="0"/>
          <a:ext cx="0" cy="0"/>
          <a:chOff x="0" y="0"/>
          <a:chExt cx="0" cy="0"/>
        </a:xfrm>
      </p:grpSpPr>
      <p:pic>
        <p:nvPicPr>
          <p:cNvPr id="442" name="Google Shape;442;p44"/>
          <p:cNvPicPr preferRelativeResize="0"/>
          <p:nvPr/>
        </p:nvPicPr>
        <p:blipFill>
          <a:blip r:embed="rId2">
            <a:alphaModFix amt="50000"/>
          </a:blip>
          <a:stretch>
            <a:fillRect/>
          </a:stretch>
        </p:blipFill>
        <p:spPr>
          <a:xfrm>
            <a:off x="0" y="0"/>
            <a:ext cx="9144000" cy="5143500"/>
          </a:xfrm>
          <a:prstGeom prst="rect">
            <a:avLst/>
          </a:prstGeom>
          <a:noFill/>
          <a:ln>
            <a:noFill/>
          </a:ln>
        </p:spPr>
      </p:pic>
      <p:pic>
        <p:nvPicPr>
          <p:cNvPr id="443" name="Google Shape;443;p44"/>
          <p:cNvPicPr preferRelativeResize="0"/>
          <p:nvPr/>
        </p:nvPicPr>
        <p:blipFill>
          <a:blip r:embed="rId3">
            <a:alphaModFix/>
          </a:blip>
          <a:stretch>
            <a:fillRect/>
          </a:stretch>
        </p:blipFill>
        <p:spPr>
          <a:xfrm rot="5400000" flipH="1">
            <a:off x="7595508" y="-791425"/>
            <a:ext cx="2432520" cy="2661830"/>
          </a:xfrm>
          <a:prstGeom prst="rect">
            <a:avLst/>
          </a:prstGeom>
          <a:noFill/>
          <a:ln>
            <a:noFill/>
          </a:ln>
        </p:spPr>
      </p:pic>
      <p:grpSp>
        <p:nvGrpSpPr>
          <p:cNvPr id="444" name="Google Shape;444;p44"/>
          <p:cNvGrpSpPr/>
          <p:nvPr/>
        </p:nvGrpSpPr>
        <p:grpSpPr>
          <a:xfrm rot="10800000">
            <a:off x="6963897" y="539500"/>
            <a:ext cx="4914957" cy="5143501"/>
            <a:chOff x="-2927778" y="-3028300"/>
            <a:chExt cx="4914957" cy="5143501"/>
          </a:xfrm>
        </p:grpSpPr>
        <p:pic>
          <p:nvPicPr>
            <p:cNvPr id="445" name="Google Shape;445;p44"/>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446" name="Google Shape;446;p44"/>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47" name="Google Shape;447;p44"/>
          <p:cNvPicPr preferRelativeResize="0"/>
          <p:nvPr/>
        </p:nvPicPr>
        <p:blipFill rotWithShape="1">
          <a:blip r:embed="rId5">
            <a:alphaModFix/>
          </a:blip>
          <a:srcRect l="17360" t="15311" r="23370"/>
          <a:stretch/>
        </p:blipFill>
        <p:spPr>
          <a:xfrm rot="10800000">
            <a:off x="5118985" y="2814225"/>
            <a:ext cx="4565427" cy="48603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743200" y="2394474"/>
            <a:ext cx="4121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5200">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6" name="Google Shape;16;p3"/>
          <p:cNvSpPr txBox="1">
            <a:spLocks noGrp="1"/>
          </p:cNvSpPr>
          <p:nvPr>
            <p:ph type="title" idx="2" hasCustomPrompt="1"/>
          </p:nvPr>
        </p:nvSpPr>
        <p:spPr>
          <a:xfrm>
            <a:off x="2819400" y="1466750"/>
            <a:ext cx="12435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7200"/>
              <a:buNone/>
              <a:defRPr sz="7200">
                <a:solidFill>
                  <a:schemeClr val="accent1"/>
                </a:solidFill>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7" name="Google Shape;17;p3"/>
          <p:cNvSpPr txBox="1">
            <a:spLocks noGrp="1"/>
          </p:cNvSpPr>
          <p:nvPr>
            <p:ph type="subTitle" idx="1"/>
          </p:nvPr>
        </p:nvSpPr>
        <p:spPr>
          <a:xfrm>
            <a:off x="2743200" y="3236275"/>
            <a:ext cx="4121400" cy="37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mt="50000"/>
          </a:blip>
          <a:stretch>
            <a:fillRect/>
          </a:stretch>
        </p:blipFill>
        <p:spPr>
          <a:xfrm>
            <a:off x="0" y="0"/>
            <a:ext cx="9144000" cy="5143500"/>
          </a:xfrm>
          <a:prstGeom prst="rect">
            <a:avLst/>
          </a:prstGeom>
          <a:noFill/>
          <a:ln>
            <a:noFill/>
          </a:ln>
        </p:spPr>
      </p:pic>
      <p:grpSp>
        <p:nvGrpSpPr>
          <p:cNvPr id="35" name="Google Shape;35;p6"/>
          <p:cNvGrpSpPr/>
          <p:nvPr/>
        </p:nvGrpSpPr>
        <p:grpSpPr>
          <a:xfrm>
            <a:off x="-3496364" y="-3092926"/>
            <a:ext cx="16798818" cy="10640102"/>
            <a:chOff x="-3496364" y="-3092926"/>
            <a:chExt cx="16798818" cy="10640102"/>
          </a:xfrm>
        </p:grpSpPr>
        <p:pic>
          <p:nvPicPr>
            <p:cNvPr id="36" name="Google Shape;36;p6"/>
            <p:cNvPicPr preferRelativeResize="0"/>
            <p:nvPr/>
          </p:nvPicPr>
          <p:blipFill rotWithShape="1">
            <a:blip r:embed="rId3">
              <a:alphaModFix/>
            </a:blip>
            <a:srcRect l="17360" t="15311" r="23370"/>
            <a:stretch/>
          </p:blipFill>
          <p:spPr>
            <a:xfrm rot="-5400000">
              <a:off x="-3348915" y="2834300"/>
              <a:ext cx="4565427" cy="4860325"/>
            </a:xfrm>
            <a:prstGeom prst="rect">
              <a:avLst/>
            </a:prstGeom>
            <a:noFill/>
            <a:ln>
              <a:noFill/>
            </a:ln>
          </p:spPr>
        </p:pic>
        <p:pic>
          <p:nvPicPr>
            <p:cNvPr id="37" name="Google Shape;37;p6"/>
            <p:cNvPicPr preferRelativeResize="0"/>
            <p:nvPr/>
          </p:nvPicPr>
          <p:blipFill>
            <a:blip r:embed="rId4">
              <a:alphaModFix/>
            </a:blip>
            <a:stretch>
              <a:fillRect/>
            </a:stretch>
          </p:blipFill>
          <p:spPr>
            <a:xfrm>
              <a:off x="8266947" y="-2041400"/>
              <a:ext cx="5035507" cy="5143501"/>
            </a:xfrm>
            <a:prstGeom prst="rect">
              <a:avLst/>
            </a:prstGeom>
            <a:noFill/>
            <a:ln>
              <a:noFill/>
            </a:ln>
          </p:spPr>
        </p:pic>
        <p:grpSp>
          <p:nvGrpSpPr>
            <p:cNvPr id="38" name="Google Shape;38;p6"/>
            <p:cNvGrpSpPr/>
            <p:nvPr/>
          </p:nvGrpSpPr>
          <p:grpSpPr>
            <a:xfrm>
              <a:off x="4052406" y="4642212"/>
              <a:ext cx="1038288" cy="281297"/>
              <a:chOff x="2443300" y="461900"/>
              <a:chExt cx="403250" cy="109250"/>
            </a:xfrm>
          </p:grpSpPr>
          <p:sp>
            <p:nvSpPr>
              <p:cNvPr id="39" name="Google Shape;39;p6"/>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6"/>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6"/>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6"/>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6"/>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6"/>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6"/>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6" name="Google Shape;46;p6"/>
            <p:cNvPicPr preferRelativeResize="0"/>
            <p:nvPr/>
          </p:nvPicPr>
          <p:blipFill rotWithShape="1">
            <a:blip r:embed="rId3">
              <a:alphaModFix/>
            </a:blip>
            <a:srcRect l="17360" t="15311" r="23370"/>
            <a:stretch/>
          </p:blipFill>
          <p:spPr>
            <a:xfrm rot="5400000">
              <a:off x="6148073" y="-3240375"/>
              <a:ext cx="4565427" cy="4860325"/>
            </a:xfrm>
            <a:prstGeom prst="rect">
              <a:avLst/>
            </a:prstGeom>
            <a:noFill/>
            <a:ln>
              <a:noFill/>
            </a:ln>
          </p:spPr>
        </p:pic>
      </p:grpSp>
      <p:sp>
        <p:nvSpPr>
          <p:cNvPr id="47" name="Google Shape;47;p6"/>
          <p:cNvSpPr txBox="1">
            <a:spLocks noGrp="1"/>
          </p:cNvSpPr>
          <p:nvPr>
            <p:ph type="title"/>
          </p:nvPr>
        </p:nvSpPr>
        <p:spPr>
          <a:xfrm>
            <a:off x="713225" y="496950"/>
            <a:ext cx="77175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Font typeface="Oxanium"/>
              <a:buNone/>
              <a:defRPr>
                <a:latin typeface="Oxanium Medium"/>
                <a:ea typeface="Oxanium Medium"/>
                <a:cs typeface="Oxanium Medium"/>
                <a:sym typeface="Oxanium Medium"/>
              </a:defRPr>
            </a:lvl1pPr>
            <a:lvl2pPr lvl="1"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pic>
        <p:nvPicPr>
          <p:cNvPr id="48" name="Google Shape;48;p6"/>
          <p:cNvPicPr preferRelativeResize="0"/>
          <p:nvPr/>
        </p:nvPicPr>
        <p:blipFill>
          <a:blip r:embed="rId5">
            <a:alphaModFix/>
          </a:blip>
          <a:stretch>
            <a:fillRect/>
          </a:stretch>
        </p:blipFill>
        <p:spPr>
          <a:xfrm>
            <a:off x="-2927778" y="-3028300"/>
            <a:ext cx="4914957"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51" name="Google Shape;51;p7"/>
          <p:cNvSpPr txBox="1">
            <a:spLocks noGrp="1"/>
          </p:cNvSpPr>
          <p:nvPr>
            <p:ph type="body" idx="1"/>
          </p:nvPr>
        </p:nvSpPr>
        <p:spPr>
          <a:xfrm>
            <a:off x="4551100" y="1841250"/>
            <a:ext cx="3727200" cy="2249100"/>
          </a:xfrm>
          <a:prstGeom prst="rect">
            <a:avLst/>
          </a:prstGeom>
        </p:spPr>
        <p:txBody>
          <a:bodyPr spcFirstLastPara="1" wrap="square" lIns="91425" tIns="91425" rIns="91425" bIns="91425" anchor="t" anchorCtr="0">
            <a:noAutofit/>
          </a:bodyPr>
          <a:lstStyle>
            <a:lvl1pPr marL="457200" lvl="0" indent="-323850">
              <a:lnSpc>
                <a:spcPct val="100000"/>
              </a:lnSpc>
              <a:spcBef>
                <a:spcPts val="0"/>
              </a:spcBef>
              <a:spcAft>
                <a:spcPts val="0"/>
              </a:spcAft>
              <a:buClr>
                <a:srgbClr val="595959"/>
              </a:buClr>
              <a:buSzPts val="1500"/>
              <a:buFont typeface="Anaheim"/>
              <a:buChar char="●"/>
              <a:defRPr/>
            </a:lvl1pPr>
            <a:lvl2pPr marL="914400" lvl="1" indent="-317500">
              <a:spcBef>
                <a:spcPts val="0"/>
              </a:spcBef>
              <a:spcAft>
                <a:spcPts val="0"/>
              </a:spcAft>
              <a:buClr>
                <a:srgbClr val="595959"/>
              </a:buClr>
              <a:buSzPts val="1400"/>
              <a:buFont typeface="Anaheim"/>
              <a:buChar char="○"/>
              <a:defRPr sz="1200"/>
            </a:lvl2pPr>
            <a:lvl3pPr marL="1371600" lvl="2" indent="-317500">
              <a:spcBef>
                <a:spcPts val="0"/>
              </a:spcBef>
              <a:spcAft>
                <a:spcPts val="0"/>
              </a:spcAft>
              <a:buClr>
                <a:srgbClr val="595959"/>
              </a:buClr>
              <a:buSzPts val="1400"/>
              <a:buFont typeface="Anaheim"/>
              <a:buChar char="■"/>
              <a:defRPr sz="1200"/>
            </a:lvl3pPr>
            <a:lvl4pPr marL="1828800" lvl="3" indent="-317500">
              <a:spcBef>
                <a:spcPts val="0"/>
              </a:spcBef>
              <a:spcAft>
                <a:spcPts val="0"/>
              </a:spcAft>
              <a:buClr>
                <a:srgbClr val="595959"/>
              </a:buClr>
              <a:buSzPts val="1400"/>
              <a:buFont typeface="Anaheim"/>
              <a:buChar char="●"/>
              <a:defRPr sz="1200"/>
            </a:lvl4pPr>
            <a:lvl5pPr marL="2286000" lvl="4" indent="-317500">
              <a:spcBef>
                <a:spcPts val="0"/>
              </a:spcBef>
              <a:spcAft>
                <a:spcPts val="0"/>
              </a:spcAft>
              <a:buClr>
                <a:srgbClr val="595959"/>
              </a:buClr>
              <a:buSzPts val="1400"/>
              <a:buFont typeface="Anaheim"/>
              <a:buChar char="○"/>
              <a:defRPr sz="1200"/>
            </a:lvl5pPr>
            <a:lvl6pPr marL="2743200" lvl="5" indent="-317500">
              <a:spcBef>
                <a:spcPts val="0"/>
              </a:spcBef>
              <a:spcAft>
                <a:spcPts val="0"/>
              </a:spcAft>
              <a:buClr>
                <a:srgbClr val="595959"/>
              </a:buClr>
              <a:buSzPts val="1400"/>
              <a:buFont typeface="Anaheim"/>
              <a:buChar char="■"/>
              <a:defRPr sz="1200"/>
            </a:lvl6pPr>
            <a:lvl7pPr marL="3200400" lvl="6" indent="-317500">
              <a:spcBef>
                <a:spcPts val="0"/>
              </a:spcBef>
              <a:spcAft>
                <a:spcPts val="0"/>
              </a:spcAft>
              <a:buClr>
                <a:srgbClr val="595959"/>
              </a:buClr>
              <a:buSzPts val="1400"/>
              <a:buFont typeface="Anaheim"/>
              <a:buChar char="●"/>
              <a:defRPr sz="1200"/>
            </a:lvl7pPr>
            <a:lvl8pPr marL="3657600" lvl="7" indent="-317500">
              <a:spcBef>
                <a:spcPts val="0"/>
              </a:spcBef>
              <a:spcAft>
                <a:spcPts val="0"/>
              </a:spcAft>
              <a:buClr>
                <a:srgbClr val="595959"/>
              </a:buClr>
              <a:buSzPts val="1400"/>
              <a:buFont typeface="Anaheim"/>
              <a:buChar char="○"/>
              <a:defRPr sz="1200"/>
            </a:lvl8pPr>
            <a:lvl9pPr marL="4114800" lvl="8" indent="-317500">
              <a:spcBef>
                <a:spcPts val="0"/>
              </a:spcBef>
              <a:spcAft>
                <a:spcPts val="0"/>
              </a:spcAft>
              <a:buClr>
                <a:srgbClr val="595959"/>
              </a:buClr>
              <a:buSzPts val="1400"/>
              <a:buFont typeface="Anaheim"/>
              <a:buChar char="■"/>
              <a:defRPr sz="1200"/>
            </a:lvl9pPr>
          </a:lstStyle>
          <a:p>
            <a:endParaRPr/>
          </a:p>
        </p:txBody>
      </p:sp>
      <p:sp>
        <p:nvSpPr>
          <p:cNvPr id="52" name="Google Shape;52;p7"/>
          <p:cNvSpPr txBox="1">
            <a:spLocks noGrp="1"/>
          </p:cNvSpPr>
          <p:nvPr>
            <p:ph type="title"/>
          </p:nvPr>
        </p:nvSpPr>
        <p:spPr>
          <a:xfrm>
            <a:off x="4551100" y="1152150"/>
            <a:ext cx="3727200" cy="612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2pPr>
            <a:lvl3pPr lvl="2"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3pPr>
            <a:lvl4pPr lvl="3"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4pPr>
            <a:lvl5pPr lvl="4"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5pPr>
            <a:lvl6pPr lvl="5"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6pPr>
            <a:lvl7pPr lvl="6"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7pPr>
            <a:lvl8pPr lvl="7"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8pPr>
            <a:lvl9pPr lvl="8" rtl="0">
              <a:spcBef>
                <a:spcPts val="0"/>
              </a:spcBef>
              <a:spcAft>
                <a:spcPts val="0"/>
              </a:spcAft>
              <a:buClr>
                <a:schemeClr val="accent2"/>
              </a:buClr>
              <a:buSzPts val="3000"/>
              <a:buFont typeface="Oxanium Medium"/>
              <a:buNone/>
              <a:defRPr sz="3000">
                <a:solidFill>
                  <a:schemeClr val="accent2"/>
                </a:solidFill>
                <a:latin typeface="Oxanium Medium"/>
                <a:ea typeface="Oxanium Medium"/>
                <a:cs typeface="Oxanium Medium"/>
                <a:sym typeface="Oxanium Medium"/>
              </a:defRPr>
            </a:lvl9pPr>
          </a:lstStyle>
          <a:p>
            <a:endParaRPr/>
          </a:p>
        </p:txBody>
      </p:sp>
      <p:pic>
        <p:nvPicPr>
          <p:cNvPr id="53" name="Google Shape;53;p7"/>
          <p:cNvPicPr preferRelativeResize="0"/>
          <p:nvPr/>
        </p:nvPicPr>
        <p:blipFill>
          <a:blip r:embed="rId3">
            <a:alphaModFix/>
          </a:blip>
          <a:stretch>
            <a:fillRect/>
          </a:stretch>
        </p:blipFill>
        <p:spPr>
          <a:xfrm rot="10800000" flipH="1">
            <a:off x="7928731" y="-1658275"/>
            <a:ext cx="5035507" cy="5143501"/>
          </a:xfrm>
          <a:prstGeom prst="rect">
            <a:avLst/>
          </a:prstGeom>
          <a:noFill/>
          <a:ln>
            <a:noFill/>
          </a:ln>
        </p:spPr>
      </p:pic>
      <p:pic>
        <p:nvPicPr>
          <p:cNvPr id="54" name="Google Shape;54;p7"/>
          <p:cNvPicPr preferRelativeResize="0"/>
          <p:nvPr/>
        </p:nvPicPr>
        <p:blipFill rotWithShape="1">
          <a:blip r:embed="rId4">
            <a:alphaModFix/>
          </a:blip>
          <a:srcRect l="17360" t="15311" r="23370"/>
          <a:stretch/>
        </p:blipFill>
        <p:spPr>
          <a:xfrm rot="5400000">
            <a:off x="6394395" y="-3003449"/>
            <a:ext cx="4565427" cy="4860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pic>
        <p:nvPicPr>
          <p:cNvPr id="90" name="Google Shape;90;p13"/>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hasCustomPrompt="1"/>
          </p:nvPr>
        </p:nvSpPr>
        <p:spPr>
          <a:xfrm>
            <a:off x="821800" y="1385100"/>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92" name="Google Shape;92;p13"/>
          <p:cNvSpPr txBox="1">
            <a:spLocks noGrp="1"/>
          </p:cNvSpPr>
          <p:nvPr>
            <p:ph type="subTitle" idx="1"/>
          </p:nvPr>
        </p:nvSpPr>
        <p:spPr>
          <a:xfrm>
            <a:off x="715100" y="2372625"/>
            <a:ext cx="2551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2" hasCustomPrompt="1"/>
          </p:nvPr>
        </p:nvSpPr>
        <p:spPr>
          <a:xfrm>
            <a:off x="3395950" y="1385100"/>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94" name="Google Shape;94;p13"/>
          <p:cNvSpPr txBox="1">
            <a:spLocks noGrp="1"/>
          </p:cNvSpPr>
          <p:nvPr>
            <p:ph type="subTitle" idx="3"/>
          </p:nvPr>
        </p:nvSpPr>
        <p:spPr>
          <a:xfrm>
            <a:off x="3294150" y="2372625"/>
            <a:ext cx="2551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4" hasCustomPrompt="1"/>
          </p:nvPr>
        </p:nvSpPr>
        <p:spPr>
          <a:xfrm>
            <a:off x="5981000" y="1385100"/>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96" name="Google Shape;96;p13"/>
          <p:cNvSpPr txBox="1">
            <a:spLocks noGrp="1"/>
          </p:cNvSpPr>
          <p:nvPr>
            <p:ph type="subTitle" idx="5"/>
          </p:nvPr>
        </p:nvSpPr>
        <p:spPr>
          <a:xfrm>
            <a:off x="5879209" y="2372625"/>
            <a:ext cx="2551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6" hasCustomPrompt="1"/>
          </p:nvPr>
        </p:nvSpPr>
        <p:spPr>
          <a:xfrm>
            <a:off x="821800" y="3139925"/>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98" name="Google Shape;98;p13"/>
          <p:cNvSpPr txBox="1">
            <a:spLocks noGrp="1"/>
          </p:cNvSpPr>
          <p:nvPr>
            <p:ph type="subTitle" idx="7"/>
          </p:nvPr>
        </p:nvSpPr>
        <p:spPr>
          <a:xfrm>
            <a:off x="715100" y="4123775"/>
            <a:ext cx="2551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8" hasCustomPrompt="1"/>
          </p:nvPr>
        </p:nvSpPr>
        <p:spPr>
          <a:xfrm>
            <a:off x="3395950" y="3139925"/>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00" name="Google Shape;100;p13"/>
          <p:cNvSpPr txBox="1">
            <a:spLocks noGrp="1"/>
          </p:cNvSpPr>
          <p:nvPr>
            <p:ph type="subTitle" idx="9"/>
          </p:nvPr>
        </p:nvSpPr>
        <p:spPr>
          <a:xfrm>
            <a:off x="3294150" y="4123775"/>
            <a:ext cx="2551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3" hasCustomPrompt="1"/>
          </p:nvPr>
        </p:nvSpPr>
        <p:spPr>
          <a:xfrm>
            <a:off x="5981001" y="3139925"/>
            <a:ext cx="713700" cy="484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a:solidFill>
                  <a:schemeClr val="accent1"/>
                </a:solidFill>
                <a:latin typeface="Oxanium Medium"/>
                <a:ea typeface="Oxanium Medium"/>
                <a:cs typeface="Oxanium Medium"/>
                <a:sym typeface="Oxanium Medium"/>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102" name="Google Shape;102;p13"/>
          <p:cNvSpPr txBox="1">
            <a:spLocks noGrp="1"/>
          </p:cNvSpPr>
          <p:nvPr>
            <p:ph type="subTitle" idx="14"/>
          </p:nvPr>
        </p:nvSpPr>
        <p:spPr>
          <a:xfrm>
            <a:off x="5879209" y="4123775"/>
            <a:ext cx="25515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subTitle" idx="15"/>
          </p:nvPr>
        </p:nvSpPr>
        <p:spPr>
          <a:xfrm>
            <a:off x="715100" y="1962150"/>
            <a:ext cx="25512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4" name="Google Shape;104;p13"/>
          <p:cNvSpPr txBox="1">
            <a:spLocks noGrp="1"/>
          </p:cNvSpPr>
          <p:nvPr>
            <p:ph type="subTitle" idx="16"/>
          </p:nvPr>
        </p:nvSpPr>
        <p:spPr>
          <a:xfrm>
            <a:off x="3294150" y="1962150"/>
            <a:ext cx="25515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5" name="Google Shape;105;p13"/>
          <p:cNvSpPr txBox="1">
            <a:spLocks noGrp="1"/>
          </p:cNvSpPr>
          <p:nvPr>
            <p:ph type="subTitle" idx="17"/>
          </p:nvPr>
        </p:nvSpPr>
        <p:spPr>
          <a:xfrm>
            <a:off x="5879200" y="1962150"/>
            <a:ext cx="25515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6" name="Google Shape;106;p13"/>
          <p:cNvSpPr txBox="1">
            <a:spLocks noGrp="1"/>
          </p:cNvSpPr>
          <p:nvPr>
            <p:ph type="subTitle" idx="18"/>
          </p:nvPr>
        </p:nvSpPr>
        <p:spPr>
          <a:xfrm>
            <a:off x="715100" y="3719151"/>
            <a:ext cx="25512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7" name="Google Shape;107;p13"/>
          <p:cNvSpPr txBox="1">
            <a:spLocks noGrp="1"/>
          </p:cNvSpPr>
          <p:nvPr>
            <p:ph type="subTitle" idx="19"/>
          </p:nvPr>
        </p:nvSpPr>
        <p:spPr>
          <a:xfrm>
            <a:off x="3294150" y="3719151"/>
            <a:ext cx="25515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8" name="Google Shape;108;p13"/>
          <p:cNvSpPr txBox="1">
            <a:spLocks noGrp="1"/>
          </p:cNvSpPr>
          <p:nvPr>
            <p:ph type="subTitle" idx="20"/>
          </p:nvPr>
        </p:nvSpPr>
        <p:spPr>
          <a:xfrm>
            <a:off x="5879200" y="3719151"/>
            <a:ext cx="2551500" cy="339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Font typeface="Oxanium"/>
              <a:buNone/>
              <a:defRPr sz="2200">
                <a:solidFill>
                  <a:schemeClr val="lt2"/>
                </a:solidFill>
                <a:latin typeface="Oxanium Medium"/>
                <a:ea typeface="Oxanium Medium"/>
                <a:cs typeface="Oxanium Medium"/>
                <a:sym typeface="Oxanium Medium"/>
              </a:defRPr>
            </a:lvl1pPr>
            <a:lvl2pPr lvl="1"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lnSpc>
                <a:spcPct val="100000"/>
              </a:lnSpc>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sp>
        <p:nvSpPr>
          <p:cNvPr id="109" name="Google Shape;109;p13"/>
          <p:cNvSpPr txBox="1">
            <a:spLocks noGrp="1"/>
          </p:cNvSpPr>
          <p:nvPr>
            <p:ph type="title" idx="21"/>
          </p:nvPr>
        </p:nvSpPr>
        <p:spPr>
          <a:xfrm>
            <a:off x="713225" y="539500"/>
            <a:ext cx="77175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3000"/>
              <a:buFont typeface="Oxanium"/>
              <a:buNone/>
              <a:defRPr>
                <a:latin typeface="Oxanium Medium"/>
                <a:ea typeface="Oxanium Medium"/>
                <a:cs typeface="Oxanium Medium"/>
                <a:sym typeface="Oxanium Medium"/>
              </a:defRPr>
            </a:lvl1pPr>
            <a:lvl2pPr lvl="1"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2pPr>
            <a:lvl3pPr lvl="2"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3pPr>
            <a:lvl4pPr lvl="3"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4pPr>
            <a:lvl5pPr lvl="4"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5pPr>
            <a:lvl6pPr lvl="5"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6pPr>
            <a:lvl7pPr lvl="6"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7pPr>
            <a:lvl8pPr lvl="7"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8pPr>
            <a:lvl9pPr lvl="8" rtl="0">
              <a:spcBef>
                <a:spcPts val="0"/>
              </a:spcBef>
              <a:spcAft>
                <a:spcPts val="0"/>
              </a:spcAft>
              <a:buClr>
                <a:schemeClr val="accent2"/>
              </a:buClr>
              <a:buSzPts val="3000"/>
              <a:buFont typeface="Oxanium"/>
              <a:buNone/>
              <a:defRPr sz="3000">
                <a:solidFill>
                  <a:schemeClr val="accent2"/>
                </a:solidFill>
                <a:latin typeface="Oxanium"/>
                <a:ea typeface="Oxanium"/>
                <a:cs typeface="Oxanium"/>
                <a:sym typeface="Oxanium"/>
              </a:defRPr>
            </a:lvl9pPr>
          </a:lstStyle>
          <a:p>
            <a:endParaRPr/>
          </a:p>
        </p:txBody>
      </p:sp>
      <p:pic>
        <p:nvPicPr>
          <p:cNvPr id="110" name="Google Shape;110;p13"/>
          <p:cNvPicPr preferRelativeResize="0"/>
          <p:nvPr/>
        </p:nvPicPr>
        <p:blipFill>
          <a:blip r:embed="rId3">
            <a:alphaModFix/>
          </a:blip>
          <a:stretch>
            <a:fillRect/>
          </a:stretch>
        </p:blipFill>
        <p:spPr>
          <a:xfrm>
            <a:off x="8232172" y="-759100"/>
            <a:ext cx="5035507" cy="5143501"/>
          </a:xfrm>
          <a:prstGeom prst="rect">
            <a:avLst/>
          </a:prstGeom>
          <a:noFill/>
          <a:ln>
            <a:noFill/>
          </a:ln>
        </p:spPr>
      </p:pic>
      <p:grpSp>
        <p:nvGrpSpPr>
          <p:cNvPr id="111" name="Google Shape;111;p13"/>
          <p:cNvGrpSpPr/>
          <p:nvPr/>
        </p:nvGrpSpPr>
        <p:grpSpPr>
          <a:xfrm rot="-5400000">
            <a:off x="8253481" y="3927012"/>
            <a:ext cx="1038288" cy="281297"/>
            <a:chOff x="2443300" y="461900"/>
            <a:chExt cx="403250" cy="109250"/>
          </a:xfrm>
        </p:grpSpPr>
        <p:sp>
          <p:nvSpPr>
            <p:cNvPr id="112" name="Google Shape;112;p13"/>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13"/>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13"/>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13"/>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3"/>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3"/>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3"/>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9" name="Google Shape;119;p13"/>
          <p:cNvPicPr preferRelativeResize="0"/>
          <p:nvPr/>
        </p:nvPicPr>
        <p:blipFill rotWithShape="1">
          <a:blip r:embed="rId4">
            <a:alphaModFix/>
          </a:blip>
          <a:srcRect l="17360" t="15311" r="23370"/>
          <a:stretch/>
        </p:blipFill>
        <p:spPr>
          <a:xfrm flipH="1">
            <a:off x="7351985" y="-2002900"/>
            <a:ext cx="4565427" cy="48603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9">
    <p:spTree>
      <p:nvGrpSpPr>
        <p:cNvPr id="1" name="Shape 148"/>
        <p:cNvGrpSpPr/>
        <p:nvPr/>
      </p:nvGrpSpPr>
      <p:grpSpPr>
        <a:xfrm>
          <a:off x="0" y="0"/>
          <a:ext cx="0" cy="0"/>
          <a:chOff x="0" y="0"/>
          <a:chExt cx="0" cy="0"/>
        </a:xfrm>
      </p:grpSpPr>
      <p:pic>
        <p:nvPicPr>
          <p:cNvPr id="149" name="Google Shape;149;p15"/>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50" name="Google Shape;150;p15"/>
          <p:cNvSpPr txBox="1">
            <a:spLocks noGrp="1"/>
          </p:cNvSpPr>
          <p:nvPr>
            <p:ph type="title"/>
          </p:nvPr>
        </p:nvSpPr>
        <p:spPr>
          <a:xfrm>
            <a:off x="3128324" y="2040450"/>
            <a:ext cx="4480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5200">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51" name="Google Shape;151;p15"/>
          <p:cNvSpPr txBox="1">
            <a:spLocks noGrp="1"/>
          </p:cNvSpPr>
          <p:nvPr>
            <p:ph type="title" idx="2" hasCustomPrompt="1"/>
          </p:nvPr>
        </p:nvSpPr>
        <p:spPr>
          <a:xfrm>
            <a:off x="1535176" y="2176950"/>
            <a:ext cx="1391700" cy="9420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2" name="Google Shape;152;p15"/>
          <p:cNvSpPr txBox="1">
            <a:spLocks noGrp="1"/>
          </p:cNvSpPr>
          <p:nvPr>
            <p:ph type="subTitle" idx="1"/>
          </p:nvPr>
        </p:nvSpPr>
        <p:spPr>
          <a:xfrm>
            <a:off x="3128324" y="2882250"/>
            <a:ext cx="4480500" cy="37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9_1">
    <p:spTree>
      <p:nvGrpSpPr>
        <p:cNvPr id="1" name="Shape 153"/>
        <p:cNvGrpSpPr/>
        <p:nvPr/>
      </p:nvGrpSpPr>
      <p:grpSpPr>
        <a:xfrm>
          <a:off x="0" y="0"/>
          <a:ext cx="0" cy="0"/>
          <a:chOff x="0" y="0"/>
          <a:chExt cx="0" cy="0"/>
        </a:xfrm>
      </p:grpSpPr>
      <p:pic>
        <p:nvPicPr>
          <p:cNvPr id="154" name="Google Shape;154;p16"/>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55" name="Google Shape;155;p16"/>
          <p:cNvSpPr txBox="1">
            <a:spLocks noGrp="1"/>
          </p:cNvSpPr>
          <p:nvPr>
            <p:ph type="title"/>
          </p:nvPr>
        </p:nvSpPr>
        <p:spPr>
          <a:xfrm>
            <a:off x="1358147" y="2040450"/>
            <a:ext cx="4480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5200">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56" name="Google Shape;156;p16"/>
          <p:cNvSpPr txBox="1">
            <a:spLocks noGrp="1"/>
          </p:cNvSpPr>
          <p:nvPr>
            <p:ph type="title" idx="2" hasCustomPrompt="1"/>
          </p:nvPr>
        </p:nvSpPr>
        <p:spPr>
          <a:xfrm>
            <a:off x="6040200" y="2176950"/>
            <a:ext cx="1391700" cy="9420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57" name="Google Shape;157;p16"/>
          <p:cNvSpPr txBox="1">
            <a:spLocks noGrp="1"/>
          </p:cNvSpPr>
          <p:nvPr>
            <p:ph type="subTitle" idx="1"/>
          </p:nvPr>
        </p:nvSpPr>
        <p:spPr>
          <a:xfrm>
            <a:off x="1358147" y="2882250"/>
            <a:ext cx="4480500" cy="37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9_1_1">
    <p:spTree>
      <p:nvGrpSpPr>
        <p:cNvPr id="1" name="Shape 158"/>
        <p:cNvGrpSpPr/>
        <p:nvPr/>
      </p:nvGrpSpPr>
      <p:grpSpPr>
        <a:xfrm>
          <a:off x="0" y="0"/>
          <a:ext cx="0" cy="0"/>
          <a:chOff x="0" y="0"/>
          <a:chExt cx="0" cy="0"/>
        </a:xfrm>
      </p:grpSpPr>
      <p:pic>
        <p:nvPicPr>
          <p:cNvPr id="159" name="Google Shape;159;p17"/>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160" name="Google Shape;160;p17"/>
          <p:cNvSpPr txBox="1">
            <a:spLocks noGrp="1"/>
          </p:cNvSpPr>
          <p:nvPr>
            <p:ph type="title"/>
          </p:nvPr>
        </p:nvSpPr>
        <p:spPr>
          <a:xfrm>
            <a:off x="2960700" y="1276650"/>
            <a:ext cx="4441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5200">
                <a:latin typeface="Oxanium Medium"/>
                <a:ea typeface="Oxanium Medium"/>
                <a:cs typeface="Oxanium Medium"/>
                <a:sym typeface="Oxanium Medium"/>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endParaRPr/>
          </a:p>
        </p:txBody>
      </p:sp>
      <p:sp>
        <p:nvSpPr>
          <p:cNvPr id="161" name="Google Shape;161;p17"/>
          <p:cNvSpPr txBox="1">
            <a:spLocks noGrp="1"/>
          </p:cNvSpPr>
          <p:nvPr>
            <p:ph type="title" idx="2" hasCustomPrompt="1"/>
          </p:nvPr>
        </p:nvSpPr>
        <p:spPr>
          <a:xfrm>
            <a:off x="6082775" y="2567851"/>
            <a:ext cx="12435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7200"/>
              <a:buNone/>
              <a:defRPr sz="7200">
                <a:solidFill>
                  <a:schemeClr val="accent1"/>
                </a:solidFill>
                <a:latin typeface="Oxanium Medium"/>
                <a:ea typeface="Oxanium Medium"/>
                <a:cs typeface="Oxanium Medium"/>
                <a:sym typeface="Oxanium Medium"/>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2" name="Google Shape;162;p17"/>
          <p:cNvSpPr txBox="1">
            <a:spLocks noGrp="1"/>
          </p:cNvSpPr>
          <p:nvPr>
            <p:ph type="subTitle" idx="1"/>
          </p:nvPr>
        </p:nvSpPr>
        <p:spPr>
          <a:xfrm>
            <a:off x="2960700" y="2118450"/>
            <a:ext cx="4441800" cy="37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400"/>
              <a:buFont typeface="Oxanium Medium"/>
              <a:buNone/>
              <a:defRPr sz="3400">
                <a:solidFill>
                  <a:schemeClr val="lt2"/>
                </a:solidFill>
                <a:latin typeface="Oxanium Medium"/>
                <a:ea typeface="Oxanium Medium"/>
                <a:cs typeface="Oxanium Medium"/>
                <a:sym typeface="Oxanium Medium"/>
              </a:defRPr>
            </a:lvl1pPr>
            <a:lvl2pPr lvl="1">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2pPr>
            <a:lvl3pPr lvl="2">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3pPr>
            <a:lvl4pPr lvl="3">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4pPr>
            <a:lvl5pPr lvl="4">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5pPr>
            <a:lvl6pPr lvl="5">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6pPr>
            <a:lvl7pPr lvl="6">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7pPr>
            <a:lvl8pPr lvl="7">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8pPr>
            <a:lvl9pPr lvl="8">
              <a:spcBef>
                <a:spcPts val="0"/>
              </a:spcBef>
              <a:spcAft>
                <a:spcPts val="0"/>
              </a:spcAft>
              <a:buClr>
                <a:schemeClr val="lt2"/>
              </a:buClr>
              <a:buSzPts val="3000"/>
              <a:buFont typeface="Oxanium"/>
              <a:buNone/>
              <a:defRPr sz="3000">
                <a:solidFill>
                  <a:schemeClr val="lt2"/>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1pPr>
            <a:lvl2pPr marL="914400" lvl="1"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2pPr>
            <a:lvl3pPr marL="1371600" lvl="2"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3pPr>
            <a:lvl4pPr marL="1828800" lvl="3"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4pPr>
            <a:lvl5pPr marL="2286000" lvl="4"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5pPr>
            <a:lvl6pPr marL="2743200" lvl="5"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6pPr>
            <a:lvl7pPr marL="3200400" lvl="6"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7pPr>
            <a:lvl8pPr marL="3657600" lvl="7"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8pPr>
            <a:lvl9pPr marL="4114800" lvl="8" indent="-317500">
              <a:lnSpc>
                <a:spcPct val="115000"/>
              </a:lnSpc>
              <a:spcBef>
                <a:spcPts val="0"/>
              </a:spcBef>
              <a:spcAft>
                <a:spcPts val="0"/>
              </a:spcAft>
              <a:buClr>
                <a:schemeClr val="accent2"/>
              </a:buClr>
              <a:buSzPts val="1400"/>
              <a:buFont typeface="Overpass"/>
              <a:buChar char="■"/>
              <a:defRPr>
                <a:solidFill>
                  <a:schemeClr val="accent2"/>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1" r:id="rId7"/>
    <p:sldLayoutId id="2147483662" r:id="rId8"/>
    <p:sldLayoutId id="2147483663" r:id="rId9"/>
    <p:sldLayoutId id="2147483668" r:id="rId10"/>
    <p:sldLayoutId id="2147483669" r:id="rId11"/>
    <p:sldLayoutId id="2147483688" r:id="rId12"/>
    <p:sldLayoutId id="2147483689" r:id="rId13"/>
    <p:sldLayoutId id="214748369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2.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4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5.xml"/><Relationship Id="rId18" Type="http://schemas.openxmlformats.org/officeDocument/2006/relationships/image" Target="../media/image19.png"/><Relationship Id="rId26" Type="http://schemas.openxmlformats.org/officeDocument/2006/relationships/image" Target="../media/image23.png"/><Relationship Id="rId3" Type="http://schemas.openxmlformats.org/officeDocument/2006/relationships/image" Target="../media/image6.png"/><Relationship Id="rId21" Type="http://schemas.openxmlformats.org/officeDocument/2006/relationships/customXml" Target="../ink/ink9.xml"/><Relationship Id="rId34" Type="http://schemas.openxmlformats.org/officeDocument/2006/relationships/image" Target="../media/image27.png"/><Relationship Id="rId7" Type="http://schemas.microsoft.com/office/2007/relationships/hdphoto" Target="../media/hdphoto5.wdp"/><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2" Type="http://schemas.openxmlformats.org/officeDocument/2006/relationships/notesSlide" Target="../notesSlides/notesSlide44.xml"/><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customXml" Target="../ink/ink13.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customXml" Target="../ink/ink3.xml"/><Relationship Id="rId24" Type="http://schemas.openxmlformats.org/officeDocument/2006/relationships/image" Target="../media/image22.png"/><Relationship Id="rId32"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4.png"/><Relationship Id="rId10" Type="http://schemas.openxmlformats.org/officeDocument/2006/relationships/customXml" Target="../ink/ink2.xml"/><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4.png"/><Relationship Id="rId9" Type="http://schemas.openxmlformats.org/officeDocument/2006/relationships/image" Target="../media/image160.png"/><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customXml" Target="../ink/ink12.xml"/><Relationship Id="rId30" Type="http://schemas.openxmlformats.org/officeDocument/2006/relationships/image" Target="../media/image25.png"/><Relationship Id="rId35" Type="http://schemas.openxmlformats.org/officeDocument/2006/relationships/customXml" Target="../ink/ink16.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Layout" Target="../diagrams/layout2.xml"/><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diagramData" Target="../diagrams/data2.xml"/><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46.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31.png"/><Relationship Id="rId3" Type="http://schemas.openxmlformats.org/officeDocument/2006/relationships/image" Target="../media/image6.png"/><Relationship Id="rId7" Type="http://schemas.microsoft.com/office/2007/relationships/hdphoto" Target="../media/hdphoto6.wdp"/><Relationship Id="rId12" Type="http://schemas.openxmlformats.org/officeDocument/2006/relationships/customXml" Target="../ink/ink19.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png"/><Relationship Id="rId10" Type="http://schemas.openxmlformats.org/officeDocument/2006/relationships/customXml" Target="../ink/ink18.xml"/><Relationship Id="rId4" Type="http://schemas.openxmlformats.org/officeDocument/2006/relationships/image" Target="../media/image4.png"/><Relationship Id="rId9"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35.png"/><Relationship Id="rId18" Type="http://schemas.openxmlformats.org/officeDocument/2006/relationships/customXml" Target="../ink/ink25.xml"/><Relationship Id="rId26" Type="http://schemas.openxmlformats.org/officeDocument/2006/relationships/customXml" Target="../ink/ink31.xml"/><Relationship Id="rId39" Type="http://schemas.openxmlformats.org/officeDocument/2006/relationships/image" Target="../media/image43.png"/><Relationship Id="rId3" Type="http://schemas.openxmlformats.org/officeDocument/2006/relationships/image" Target="../media/image6.png"/><Relationship Id="rId21" Type="http://schemas.openxmlformats.org/officeDocument/2006/relationships/customXml" Target="../ink/ink27.xml"/><Relationship Id="rId34" Type="http://schemas.openxmlformats.org/officeDocument/2006/relationships/image" Target="../media/image41.png"/><Relationship Id="rId7" Type="http://schemas.microsoft.com/office/2007/relationships/hdphoto" Target="../media/hdphoto7.wdp"/><Relationship Id="rId12" Type="http://schemas.openxmlformats.org/officeDocument/2006/relationships/customXml" Target="../ink/ink22.xml"/><Relationship Id="rId17" Type="http://schemas.openxmlformats.org/officeDocument/2006/relationships/image" Target="../media/image37.png"/><Relationship Id="rId25" Type="http://schemas.openxmlformats.org/officeDocument/2006/relationships/image" Target="../media/image39.png"/><Relationship Id="rId33" Type="http://schemas.openxmlformats.org/officeDocument/2006/relationships/customXml" Target="../ink/ink37.xml"/><Relationship Id="rId38" Type="http://schemas.openxmlformats.org/officeDocument/2006/relationships/customXml" Target="../ink/ink40.xml"/><Relationship Id="rId2" Type="http://schemas.openxmlformats.org/officeDocument/2006/relationships/notesSlide" Target="../notesSlides/notesSlide48.xml"/><Relationship Id="rId16" Type="http://schemas.openxmlformats.org/officeDocument/2006/relationships/customXml" Target="../ink/ink24.xml"/><Relationship Id="rId20" Type="http://schemas.openxmlformats.org/officeDocument/2006/relationships/customXml" Target="../ink/ink26.xml"/><Relationship Id="rId29" Type="http://schemas.openxmlformats.org/officeDocument/2006/relationships/customXml" Target="../ink/ink34.xml"/><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4.png"/><Relationship Id="rId24" Type="http://schemas.openxmlformats.org/officeDocument/2006/relationships/customXml" Target="../ink/ink30.xml"/><Relationship Id="rId32" Type="http://schemas.openxmlformats.org/officeDocument/2006/relationships/customXml" Target="../ink/ink36.xml"/><Relationship Id="rId37"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36.png"/><Relationship Id="rId23" Type="http://schemas.openxmlformats.org/officeDocument/2006/relationships/customXml" Target="../ink/ink29.xml"/><Relationship Id="rId28" Type="http://schemas.openxmlformats.org/officeDocument/2006/relationships/customXml" Target="../ink/ink33.xml"/><Relationship Id="rId36" Type="http://schemas.openxmlformats.org/officeDocument/2006/relationships/customXml" Target="../ink/ink39.xml"/><Relationship Id="rId10" Type="http://schemas.openxmlformats.org/officeDocument/2006/relationships/customXml" Target="../ink/ink21.xml"/><Relationship Id="rId19" Type="http://schemas.openxmlformats.org/officeDocument/2006/relationships/image" Target="../media/image38.png"/><Relationship Id="rId31"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3.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2.xml"/><Relationship Id="rId30" Type="http://schemas.openxmlformats.org/officeDocument/2006/relationships/customXml" Target="../ink/ink35.xml"/><Relationship Id="rId35" Type="http://schemas.openxmlformats.org/officeDocument/2006/relationships/customXml" Target="../ink/ink38.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29"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customXml" Target="../ink/ink41.xml"/><Relationship Id="rId32" Type="http://schemas.openxmlformats.org/officeDocument/2006/relationships/image" Target="../media/image45.png"/><Relationship Id="rId5" Type="http://schemas.openxmlformats.org/officeDocument/2006/relationships/image" Target="../media/image2.png"/><Relationship Id="rId28" Type="http://schemas.openxmlformats.org/officeDocument/2006/relationships/image" Target="../media/image40.png"/><Relationship Id="rId31" Type="http://schemas.openxmlformats.org/officeDocument/2006/relationships/customXml" Target="../ink/ink42.xml"/><Relationship Id="rId4" Type="http://schemas.openxmlformats.org/officeDocument/2006/relationships/image" Target="../media/image4.png"/><Relationship Id="rId30"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microsoft.com/office/2017/06/relationships/model3d" Target="../media/model3d1.glb"/><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path path="circle">
            <a:fillToRect l="50000" t="50000" r="50000" b="50000"/>
          </a:path>
          <a:tileRect/>
        </a:gradFill>
        <a:effectLst/>
      </p:bgPr>
    </p:bg>
    <p:spTree>
      <p:nvGrpSpPr>
        <p:cNvPr id="1" name="Shape 461"/>
        <p:cNvGrpSpPr/>
        <p:nvPr/>
      </p:nvGrpSpPr>
      <p:grpSpPr>
        <a:xfrm>
          <a:off x="0" y="0"/>
          <a:ext cx="0" cy="0"/>
          <a:chOff x="0" y="0"/>
          <a:chExt cx="0" cy="0"/>
        </a:xfrm>
      </p:grpSpPr>
      <p:grpSp>
        <p:nvGrpSpPr>
          <p:cNvPr id="473" name="Google Shape;473;p50"/>
          <p:cNvGrpSpPr/>
          <p:nvPr/>
        </p:nvGrpSpPr>
        <p:grpSpPr>
          <a:xfrm>
            <a:off x="-4087047" y="-3028300"/>
            <a:ext cx="6074226" cy="8077999"/>
            <a:chOff x="-4087047" y="-3028300"/>
            <a:chExt cx="6074226" cy="8077999"/>
          </a:xfrm>
        </p:grpSpPr>
        <p:pic>
          <p:nvPicPr>
            <p:cNvPr id="474" name="Google Shape;474;p50"/>
            <p:cNvPicPr preferRelativeResize="0"/>
            <p:nvPr/>
          </p:nvPicPr>
          <p:blipFill>
            <a:blip r:embed="rId3">
              <a:alphaModFix/>
            </a:blip>
            <a:stretch>
              <a:fillRect/>
            </a:stretch>
          </p:blipFill>
          <p:spPr>
            <a:xfrm>
              <a:off x="-4087047" y="-93800"/>
              <a:ext cx="5549993" cy="5143499"/>
            </a:xfrm>
            <a:prstGeom prst="rect">
              <a:avLst/>
            </a:prstGeom>
            <a:noFill/>
            <a:ln>
              <a:noFill/>
            </a:ln>
          </p:spPr>
        </p:pic>
        <p:pic>
          <p:nvPicPr>
            <p:cNvPr id="475" name="Google Shape;475;p50"/>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476" name="Google Shape;476;p50"/>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7" name="Google Shape;477;p50"/>
          <p:cNvSpPr txBox="1">
            <a:spLocks noGrp="1"/>
          </p:cNvSpPr>
          <p:nvPr>
            <p:ph type="ctrTitle"/>
          </p:nvPr>
        </p:nvSpPr>
        <p:spPr>
          <a:xfrm>
            <a:off x="1506727" y="-82773"/>
            <a:ext cx="5281684" cy="1504490"/>
          </a:xfrm>
          <a:prstGeom prst="rect">
            <a:avLst/>
          </a:prstGeom>
        </p:spPr>
        <p:txBody>
          <a:bodyPr spcFirstLastPara="1" wrap="square" lIns="91425" tIns="91425" rIns="91425" bIns="91425" anchor="t" anchorCtr="0">
            <a:noAutofit/>
          </a:bodyPr>
          <a:lstStyle/>
          <a:p>
            <a:pPr lvl="0" algn="ctr">
              <a:buSzPts val="990"/>
            </a:pPr>
            <a:r>
              <a:rPr lang="fr-FR" sz="5400" b="1" dirty="0">
                <a:solidFill>
                  <a:schemeClr val="accent1">
                    <a:lumMod val="40000"/>
                    <a:lumOff val="60000"/>
                  </a:schemeClr>
                </a:solidFill>
                <a:effectLst>
                  <a:outerShdw blurRad="38100" dist="38100" dir="2700000" algn="tl">
                    <a:srgbClr val="000000">
                      <a:alpha val="43137"/>
                    </a:srgbClr>
                  </a:outerShdw>
                </a:effectLst>
                <a:latin typeface="Oxanium" panose="020B0604020202020204" charset="0"/>
                <a:cs typeface="Times New Roman" panose="02020603050405020304" pitchFamily="18" charset="0"/>
              </a:rPr>
              <a:t>VPN</a:t>
            </a:r>
            <a:br>
              <a:rPr lang="fr-FR" sz="2800" b="1" dirty="0">
                <a:solidFill>
                  <a:schemeClr val="accent1">
                    <a:lumMod val="40000"/>
                    <a:lumOff val="60000"/>
                  </a:schemeClr>
                </a:solidFill>
                <a:effectLst>
                  <a:outerShdw blurRad="38100" dist="38100" dir="2700000" algn="tl">
                    <a:srgbClr val="000000">
                      <a:alpha val="43137"/>
                    </a:srgbClr>
                  </a:outerShdw>
                </a:effectLst>
                <a:latin typeface="Oxanium" panose="020B0604020202020204" charset="0"/>
              </a:rPr>
            </a:br>
            <a:r>
              <a:rPr lang="fr-FR" sz="2800" b="1" dirty="0">
                <a:solidFill>
                  <a:schemeClr val="accent1">
                    <a:lumMod val="40000"/>
                    <a:lumOff val="60000"/>
                  </a:schemeClr>
                </a:solidFill>
                <a:effectLst>
                  <a:outerShdw blurRad="38100" dist="38100" dir="2700000" algn="tl">
                    <a:srgbClr val="000000">
                      <a:alpha val="43137"/>
                    </a:srgbClr>
                  </a:outerShdw>
                </a:effectLst>
                <a:latin typeface="Oxanium" panose="020B0604020202020204" charset="0"/>
              </a:rPr>
              <a:t>Virtual private network</a:t>
            </a:r>
            <a:endParaRPr sz="2800" dirty="0">
              <a:solidFill>
                <a:schemeClr val="accent1">
                  <a:lumMod val="40000"/>
                  <a:lumOff val="60000"/>
                </a:schemeClr>
              </a:solidFill>
              <a:latin typeface="Oxanium" panose="020B0604020202020204" charset="0"/>
            </a:endParaRPr>
          </a:p>
        </p:txBody>
      </p:sp>
      <p:sp>
        <p:nvSpPr>
          <p:cNvPr id="480" name="Google Shape;480;p50"/>
          <p:cNvSpPr/>
          <p:nvPr/>
        </p:nvSpPr>
        <p:spPr>
          <a:xfrm>
            <a:off x="9149811" y="2347064"/>
            <a:ext cx="37" cy="17564"/>
          </a:xfrm>
          <a:custGeom>
            <a:avLst/>
            <a:gdLst/>
            <a:ahLst/>
            <a:cxnLst/>
            <a:rect l="l" t="t" r="r" b="b"/>
            <a:pathLst>
              <a:path w="1" h="481" extrusionOk="0">
                <a:moveTo>
                  <a:pt x="0" y="481"/>
                </a:moveTo>
                <a:lnTo>
                  <a:pt x="0" y="0"/>
                </a:lnTo>
                <a:lnTo>
                  <a:pt x="0" y="0"/>
                </a:lnTo>
                <a:close/>
              </a:path>
            </a:pathLst>
          </a:custGeom>
          <a:solidFill>
            <a:srgbClr val="2928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1" name="Google Shape;481;p50"/>
          <p:cNvGrpSpPr/>
          <p:nvPr/>
        </p:nvGrpSpPr>
        <p:grpSpPr>
          <a:xfrm>
            <a:off x="5873279" y="152400"/>
            <a:ext cx="6131217" cy="5574501"/>
            <a:chOff x="5873279" y="152400"/>
            <a:chExt cx="6131217" cy="5574501"/>
          </a:xfrm>
        </p:grpSpPr>
        <p:grpSp>
          <p:nvGrpSpPr>
            <p:cNvPr id="482" name="Google Shape;482;p50"/>
            <p:cNvGrpSpPr/>
            <p:nvPr/>
          </p:nvGrpSpPr>
          <p:grpSpPr>
            <a:xfrm>
              <a:off x="5873279" y="152400"/>
              <a:ext cx="6131217" cy="5574501"/>
              <a:chOff x="5873279" y="152400"/>
              <a:chExt cx="6131217" cy="5574501"/>
            </a:xfrm>
          </p:grpSpPr>
          <p:grpSp>
            <p:nvGrpSpPr>
              <p:cNvPr id="483" name="Google Shape;483;p50"/>
              <p:cNvGrpSpPr/>
              <p:nvPr/>
            </p:nvGrpSpPr>
            <p:grpSpPr>
              <a:xfrm rot="10800000">
                <a:off x="7089539" y="583400"/>
                <a:ext cx="4914957" cy="5143501"/>
                <a:chOff x="-3053420" y="-3072200"/>
                <a:chExt cx="4914957" cy="5143501"/>
              </a:xfrm>
            </p:grpSpPr>
            <p:pic>
              <p:nvPicPr>
                <p:cNvPr id="484" name="Google Shape;484;p50"/>
                <p:cNvPicPr preferRelativeResize="0"/>
                <p:nvPr/>
              </p:nvPicPr>
              <p:blipFill>
                <a:blip r:embed="rId4">
                  <a:alphaModFix/>
                </a:blip>
                <a:stretch>
                  <a:fillRect/>
                </a:stretch>
              </p:blipFill>
              <p:spPr>
                <a:xfrm>
                  <a:off x="-3053420" y="-3072200"/>
                  <a:ext cx="4914957" cy="5143501"/>
                </a:xfrm>
                <a:prstGeom prst="rect">
                  <a:avLst/>
                </a:prstGeom>
                <a:noFill/>
                <a:ln>
                  <a:noFill/>
                </a:ln>
              </p:spPr>
            </p:pic>
            <p:sp>
              <p:nvSpPr>
                <p:cNvPr id="485" name="Google Shape;485;p50"/>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86" name="Google Shape;486;p50"/>
              <p:cNvPicPr preferRelativeResize="0"/>
              <p:nvPr/>
            </p:nvPicPr>
            <p:blipFill>
              <a:blip r:embed="rId5">
                <a:alphaModFix/>
              </a:blip>
              <a:stretch>
                <a:fillRect/>
              </a:stretch>
            </p:blipFill>
            <p:spPr>
              <a:xfrm>
                <a:off x="5873279" y="152400"/>
                <a:ext cx="2432520" cy="2661830"/>
              </a:xfrm>
              <a:prstGeom prst="rect">
                <a:avLst/>
              </a:prstGeom>
              <a:noFill/>
              <a:ln>
                <a:noFill/>
              </a:ln>
            </p:spPr>
          </p:pic>
        </p:grpSp>
        <p:sp>
          <p:nvSpPr>
            <p:cNvPr id="487" name="Google Shape;487;p50"/>
            <p:cNvSpPr/>
            <p:nvPr/>
          </p:nvSpPr>
          <p:spPr>
            <a:xfrm>
              <a:off x="6552100" y="583400"/>
              <a:ext cx="1575102" cy="180272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a:extLst>
              <a:ext uri="{FF2B5EF4-FFF2-40B4-BE49-F238E27FC236}">
                <a16:creationId xmlns:a16="http://schemas.microsoft.com/office/drawing/2014/main" id="{D474D6E3-CDEA-C1A6-CE7B-DBF7DF84001B}"/>
              </a:ext>
            </a:extLst>
          </p:cNvPr>
          <p:cNvPicPr>
            <a:picLocks noChangeAspect="1"/>
          </p:cNvPicPr>
          <p:nvPr/>
        </p:nvPicPr>
        <p:blipFill>
          <a:blip r:embed="rId6"/>
          <a:stretch>
            <a:fillRect/>
          </a:stretch>
        </p:blipFill>
        <p:spPr>
          <a:xfrm>
            <a:off x="-59388" y="223338"/>
            <a:ext cx="1222592" cy="1170033"/>
          </a:xfrm>
          <a:prstGeom prst="rect">
            <a:avLst/>
          </a:prstGeom>
        </p:spPr>
      </p:pic>
      <p:pic>
        <p:nvPicPr>
          <p:cNvPr id="7" name="Picture 6">
            <a:extLst>
              <a:ext uri="{FF2B5EF4-FFF2-40B4-BE49-F238E27FC236}">
                <a16:creationId xmlns:a16="http://schemas.microsoft.com/office/drawing/2014/main" id="{17896E7C-F602-7BBA-4058-2B6EF25A5F20}"/>
              </a:ext>
            </a:extLst>
          </p:cNvPr>
          <p:cNvPicPr>
            <a:picLocks noChangeAspect="1"/>
          </p:cNvPicPr>
          <p:nvPr/>
        </p:nvPicPr>
        <p:blipFill>
          <a:blip r:embed="rId7"/>
          <a:stretch>
            <a:fillRect/>
          </a:stretch>
        </p:blipFill>
        <p:spPr>
          <a:xfrm>
            <a:off x="7612386" y="67692"/>
            <a:ext cx="1327729" cy="1162394"/>
          </a:xfrm>
          <a:prstGeom prst="rect">
            <a:avLst/>
          </a:prstGeom>
        </p:spPr>
      </p:pic>
      <p:pic>
        <p:nvPicPr>
          <p:cNvPr id="8" name="Picture 2" descr="SuperVPN Fast VPN Client - Apps on Google Play">
            <a:extLst>
              <a:ext uri="{FF2B5EF4-FFF2-40B4-BE49-F238E27FC236}">
                <a16:creationId xmlns:a16="http://schemas.microsoft.com/office/drawing/2014/main" id="{D5B1567E-8C94-0FE5-B567-38F969520ED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90280" y="1076916"/>
            <a:ext cx="2258766" cy="210835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500" fill="hold"/>
                                        <p:tgtEl>
                                          <p:spTgt spid="473"/>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02083 -0.42901 L -0.02951 -0.13642 " pathEditMode="relative" rAng="0" ptsTypes="AA">
                                      <p:cBhvr>
                                        <p:cTn id="8" dur="500" spd="-100000" fill="hold"/>
                                        <p:tgtEl>
                                          <p:spTgt spid="477"/>
                                        </p:tgtEl>
                                        <p:attrNameLst>
                                          <p:attrName>ppt_x</p:attrName>
                                          <p:attrName>ppt_y</p:attrName>
                                        </p:attrNameLst>
                                      </p:cBhvr>
                                      <p:rCtr x="-434" y="14630"/>
                                    </p:animMotion>
                                  </p:childTnLst>
                                </p:cTn>
                              </p:par>
                              <p:par>
                                <p:cTn id="9" presetID="42" presetClass="path" presetSubtype="0" accel="50000" decel="50000" fill="hold" nodeType="withEffect">
                                  <p:stCondLst>
                                    <p:cond delay="0"/>
                                  </p:stCondLst>
                                  <p:childTnLst>
                                    <p:animMotion origin="layout" path="M 3.33333E-6 1.23457E-6 L -0.15434 0.25401 " pathEditMode="relative" rAng="0" ptsTypes="AA">
                                      <p:cBhvr>
                                        <p:cTn id="10" dur="500" fill="hold"/>
                                        <p:tgtEl>
                                          <p:spTgt spid="6"/>
                                        </p:tgtEl>
                                        <p:attrNameLst>
                                          <p:attrName>ppt_x</p:attrName>
                                          <p:attrName>ppt_y</p:attrName>
                                        </p:attrNameLst>
                                      </p:cBhvr>
                                      <p:rCtr x="-7708" y="12685"/>
                                    </p:animMotion>
                                  </p:childTnLst>
                                </p:cTn>
                              </p:par>
                              <p:par>
                                <p:cTn id="11" presetID="42" presetClass="path" presetSubtype="0" accel="50000" decel="50000" fill="hold" nodeType="withEffect">
                                  <p:stCondLst>
                                    <p:cond delay="0"/>
                                  </p:stCondLst>
                                  <p:childTnLst>
                                    <p:animMotion origin="layout" path="M -4.72222E-6 -4.5679E-6 L 0.20018 0.08149 " pathEditMode="relative" rAng="0" ptsTypes="AA">
                                      <p:cBhvr>
                                        <p:cTn id="12" dur="500" fill="hold"/>
                                        <p:tgtEl>
                                          <p:spTgt spid="7"/>
                                        </p:tgtEl>
                                        <p:attrNameLst>
                                          <p:attrName>ppt_x</p:attrName>
                                          <p:attrName>ppt_y</p:attrName>
                                        </p:attrNameLst>
                                      </p:cBhvr>
                                      <p:rCtr x="10000" y="4074"/>
                                    </p:animMotion>
                                  </p:childTnLst>
                                </p:cTn>
                              </p:par>
                              <p:par>
                                <p:cTn id="13" presetID="42" presetClass="path" presetSubtype="0" accel="50000" decel="50000" fill="hold" nodeType="withEffect">
                                  <p:stCondLst>
                                    <p:cond delay="0"/>
                                  </p:stCondLst>
                                  <p:childTnLst>
                                    <p:animMotion origin="layout" path="M 1.66667E-6 -0.01883 L -0.00365 0.7679 " pathEditMode="relative" rAng="0" ptsTypes="AA">
                                      <p:cBhvr>
                                        <p:cTn id="14" dur="500" fill="hold"/>
                                        <p:tgtEl>
                                          <p:spTgt spid="8"/>
                                        </p:tgtEl>
                                        <p:attrNameLst>
                                          <p:attrName>ppt_x</p:attrName>
                                          <p:attrName>ppt_y</p:attrName>
                                        </p:attrNameLst>
                                      </p:cBhvr>
                                      <p:rCtr x="-191" y="393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84" name="Google Shape;784;p61"/>
          <p:cNvSpPr txBox="1">
            <a:spLocks noGrp="1"/>
          </p:cNvSpPr>
          <p:nvPr>
            <p:ph type="title"/>
          </p:nvPr>
        </p:nvSpPr>
        <p:spPr>
          <a:xfrm>
            <a:off x="2896629" y="255074"/>
            <a:ext cx="3094566" cy="5688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Historique de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2010069" y="118590"/>
            <a:ext cx="856819" cy="7053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03</a:t>
            </a:r>
            <a:endParaRPr dirty="0"/>
          </a:p>
        </p:txBody>
      </p:sp>
      <p:grpSp>
        <p:nvGrpSpPr>
          <p:cNvPr id="787" name="Google Shape;787;p61"/>
          <p:cNvGrpSpPr/>
          <p:nvPr/>
        </p:nvGrpSpPr>
        <p:grpSpPr>
          <a:xfrm>
            <a:off x="-2366517" y="477855"/>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3" name="TextBox 2">
            <a:extLst>
              <a:ext uri="{FF2B5EF4-FFF2-40B4-BE49-F238E27FC236}">
                <a16:creationId xmlns:a16="http://schemas.microsoft.com/office/drawing/2014/main" id="{B90CC44E-71FE-53CA-AF95-FC5F12A95129}"/>
              </a:ext>
            </a:extLst>
          </p:cNvPr>
          <p:cNvSpPr txBox="1"/>
          <p:nvPr/>
        </p:nvSpPr>
        <p:spPr>
          <a:xfrm>
            <a:off x="1906738" y="1232102"/>
            <a:ext cx="1630692" cy="400110"/>
          </a:xfrm>
          <a:prstGeom prst="rect">
            <a:avLst/>
          </a:prstGeom>
          <a:noFill/>
        </p:spPr>
        <p:txBody>
          <a:bodyPr wrap="square">
            <a:spAutoFit/>
          </a:bodyPr>
          <a:lstStyle/>
          <a:p>
            <a:pPr algn="just"/>
            <a:r>
              <a:rPr lang="fr-FR" sz="2000" b="1" dirty="0">
                <a:solidFill>
                  <a:schemeClr val="accent1"/>
                </a:solidFill>
                <a:effectLst/>
                <a:latin typeface="Oxanium" panose="020B0604020202020204" charset="0"/>
                <a:ea typeface="Calibri" panose="020F0502020204030204" pitchFamily="34" charset="0"/>
              </a:rPr>
              <a:t> Les débuts </a:t>
            </a:r>
            <a:endParaRPr lang="fr-FR" sz="2000" b="1" dirty="0">
              <a:solidFill>
                <a:schemeClr val="accent1"/>
              </a:solidFill>
              <a:latin typeface="Oxanium" panose="020B0604020202020204" charset="0"/>
            </a:endParaRPr>
          </a:p>
        </p:txBody>
      </p:sp>
      <p:sp>
        <p:nvSpPr>
          <p:cNvPr id="5" name="TextBox 4">
            <a:extLst>
              <a:ext uri="{FF2B5EF4-FFF2-40B4-BE49-F238E27FC236}">
                <a16:creationId xmlns:a16="http://schemas.microsoft.com/office/drawing/2014/main" id="{FD313F04-310A-B1C2-C582-86F6AC06820F}"/>
              </a:ext>
            </a:extLst>
          </p:cNvPr>
          <p:cNvSpPr txBox="1"/>
          <p:nvPr/>
        </p:nvSpPr>
        <p:spPr>
          <a:xfrm>
            <a:off x="2288129" y="1761077"/>
            <a:ext cx="6215864" cy="1569660"/>
          </a:xfrm>
          <a:prstGeom prst="rect">
            <a:avLst/>
          </a:prstGeom>
          <a:noFill/>
        </p:spPr>
        <p:txBody>
          <a:bodyPr wrap="square">
            <a:spAutoFit/>
          </a:bodyPr>
          <a:lstStyle/>
          <a:p>
            <a:pPr algn="just"/>
            <a:r>
              <a:rPr lang="fr-FR" sz="1600" dirty="0">
                <a:solidFill>
                  <a:schemeClr val="accent4"/>
                </a:solidFill>
                <a:effectLst/>
                <a:latin typeface="Oxanium" panose="020B0604020202020204" charset="0"/>
                <a:ea typeface="Calibri" panose="020F0502020204030204" pitchFamily="34" charset="0"/>
              </a:rPr>
              <a:t>Les VPN ont été développés à la fin des années 1990, lorsque les entreprises ont commencé à avoir besoin de connecter leurs employés à distance à leur réseau d'entreprise de manière sécurisée. Les premiers VPN utilisaient le protocole PPTP (Point-to-Point Tunneling Protocol) pour créer des tunnels de communication sécurisés.</a:t>
            </a:r>
            <a:endParaRPr lang="fr-FR" sz="1600" dirty="0">
              <a:solidFill>
                <a:schemeClr val="accent4"/>
              </a:solidFill>
              <a:latin typeface="Oxanium" panose="020B0604020202020204" charset="0"/>
            </a:endParaRPr>
          </a:p>
        </p:txBody>
      </p:sp>
      <p:sp>
        <p:nvSpPr>
          <p:cNvPr id="7" name="TextBox 6">
            <a:extLst>
              <a:ext uri="{FF2B5EF4-FFF2-40B4-BE49-F238E27FC236}">
                <a16:creationId xmlns:a16="http://schemas.microsoft.com/office/drawing/2014/main" id="{82F18763-5A22-3068-365C-7C5C1E37452E}"/>
              </a:ext>
            </a:extLst>
          </p:cNvPr>
          <p:cNvSpPr txBox="1"/>
          <p:nvPr/>
        </p:nvSpPr>
        <p:spPr>
          <a:xfrm>
            <a:off x="1966343" y="1199198"/>
            <a:ext cx="2477569" cy="400110"/>
          </a:xfrm>
          <a:prstGeom prst="rect">
            <a:avLst/>
          </a:prstGeom>
          <a:noFill/>
        </p:spPr>
        <p:txBody>
          <a:bodyPr wrap="square">
            <a:spAutoFit/>
          </a:bodyPr>
          <a:lstStyle/>
          <a:p>
            <a:r>
              <a:rPr lang="fr-FR" sz="1600" b="1" dirty="0">
                <a:solidFill>
                  <a:schemeClr val="accent1"/>
                </a:solidFill>
                <a:effectLst/>
                <a:latin typeface="Oxanium" panose="020B0604020202020204" charset="0"/>
                <a:ea typeface="Calibri" panose="020F0502020204030204" pitchFamily="34" charset="0"/>
              </a:rPr>
              <a:t>Évolution </a:t>
            </a:r>
            <a:r>
              <a:rPr lang="fr-FR" sz="2000" b="1" dirty="0">
                <a:solidFill>
                  <a:schemeClr val="accent1"/>
                </a:solidFill>
                <a:effectLst/>
                <a:latin typeface="Oxanium" panose="020B0604020202020204" charset="0"/>
                <a:ea typeface="Calibri" panose="020F0502020204030204" pitchFamily="34" charset="0"/>
              </a:rPr>
              <a:t>des</a:t>
            </a:r>
            <a:r>
              <a:rPr lang="fr-FR" sz="1600" b="1" dirty="0">
                <a:solidFill>
                  <a:schemeClr val="accent1"/>
                </a:solidFill>
                <a:effectLst/>
                <a:latin typeface="Oxanium" panose="020B0604020202020204" charset="0"/>
                <a:ea typeface="Calibri" panose="020F0502020204030204" pitchFamily="34" charset="0"/>
              </a:rPr>
              <a:t> VPN </a:t>
            </a:r>
            <a:endParaRPr lang="fr-FR" sz="1600" b="1" dirty="0">
              <a:solidFill>
                <a:schemeClr val="accent1"/>
              </a:solidFill>
              <a:latin typeface="Oxanium" panose="020B0604020202020204" charset="0"/>
            </a:endParaRPr>
          </a:p>
        </p:txBody>
      </p:sp>
      <p:sp>
        <p:nvSpPr>
          <p:cNvPr id="9" name="TextBox 8">
            <a:extLst>
              <a:ext uri="{FF2B5EF4-FFF2-40B4-BE49-F238E27FC236}">
                <a16:creationId xmlns:a16="http://schemas.microsoft.com/office/drawing/2014/main" id="{A2F76263-F787-8E5A-9378-703BF9891F42}"/>
              </a:ext>
            </a:extLst>
          </p:cNvPr>
          <p:cNvSpPr txBox="1"/>
          <p:nvPr/>
        </p:nvSpPr>
        <p:spPr>
          <a:xfrm>
            <a:off x="2283484" y="1748213"/>
            <a:ext cx="6375114" cy="1815882"/>
          </a:xfrm>
          <a:prstGeom prst="rect">
            <a:avLst/>
          </a:prstGeom>
          <a:noFill/>
        </p:spPr>
        <p:txBody>
          <a:bodyPr wrap="square">
            <a:spAutoFit/>
          </a:bodyPr>
          <a:lstStyle/>
          <a:p>
            <a:pPr algn="just"/>
            <a:r>
              <a:rPr lang="fr-FR" sz="1600" dirty="0">
                <a:solidFill>
                  <a:schemeClr val="accent5"/>
                </a:solidFill>
                <a:effectLst/>
                <a:latin typeface="Oxanium" panose="020B0604020202020204" charset="0"/>
                <a:ea typeface="Calibri" panose="020F0502020204030204" pitchFamily="34" charset="0"/>
              </a:rPr>
              <a:t>Au fil du temps, les VPN ont évolué pour inclure de nouveaux protocoles de sécurité tels que L2TP (Layer 2 Tunneling Protocol), </a:t>
            </a:r>
            <a:r>
              <a:rPr lang="fr-FR" sz="1600" dirty="0" err="1">
                <a:solidFill>
                  <a:schemeClr val="accent5"/>
                </a:solidFill>
                <a:effectLst/>
                <a:latin typeface="Oxanium" panose="020B0604020202020204" charset="0"/>
                <a:ea typeface="Calibri" panose="020F0502020204030204" pitchFamily="34" charset="0"/>
              </a:rPr>
              <a:t>IPSec</a:t>
            </a:r>
            <a:r>
              <a:rPr lang="fr-FR" sz="1600" dirty="0">
                <a:solidFill>
                  <a:schemeClr val="accent5"/>
                </a:solidFill>
                <a:effectLst/>
                <a:latin typeface="Oxanium" panose="020B0604020202020204" charset="0"/>
                <a:ea typeface="Calibri" panose="020F0502020204030204" pitchFamily="34" charset="0"/>
              </a:rPr>
              <a:t> (Internet Protocol Security) et SSL (Secure Sockets Layer). Les VPN ont également évolué pour inclure des fonctionnalités supplémentaires telles que la détection et la prévention des intrusions, la gestion des politiques de sécurité et la gestion des identités.</a:t>
            </a:r>
            <a:endParaRPr lang="fr-FR" sz="1600" dirty="0">
              <a:solidFill>
                <a:schemeClr val="accent5"/>
              </a:solidFill>
              <a:latin typeface="Oxanium" panose="020B0604020202020204" charset="0"/>
            </a:endParaRPr>
          </a:p>
        </p:txBody>
      </p:sp>
      <p:sp>
        <p:nvSpPr>
          <p:cNvPr id="11" name="TextBox 10">
            <a:extLst>
              <a:ext uri="{FF2B5EF4-FFF2-40B4-BE49-F238E27FC236}">
                <a16:creationId xmlns:a16="http://schemas.microsoft.com/office/drawing/2014/main" id="{3596C325-B4C9-4D54-C942-B7C0EBCB2052}"/>
              </a:ext>
            </a:extLst>
          </p:cNvPr>
          <p:cNvSpPr txBox="1"/>
          <p:nvPr/>
        </p:nvSpPr>
        <p:spPr>
          <a:xfrm>
            <a:off x="1980208" y="1193871"/>
            <a:ext cx="6375114" cy="400110"/>
          </a:xfrm>
          <a:prstGeom prst="rect">
            <a:avLst/>
          </a:prstGeom>
          <a:noFill/>
        </p:spPr>
        <p:txBody>
          <a:bodyPr wrap="square">
            <a:spAutoFit/>
          </a:bodyPr>
          <a:lstStyle/>
          <a:p>
            <a:pPr algn="just"/>
            <a:r>
              <a:rPr lang="fr-FR" sz="2000" b="1" dirty="0">
                <a:solidFill>
                  <a:schemeClr val="accent1"/>
                </a:solidFill>
                <a:effectLst/>
                <a:latin typeface="Oxanium" panose="020B0604020202020204" charset="0"/>
                <a:ea typeface="Calibri" panose="020F0502020204030204" pitchFamily="34" charset="0"/>
              </a:rPr>
              <a:t>Importance actuelle </a:t>
            </a:r>
            <a:endParaRPr lang="fr-FR" sz="2000" b="1" dirty="0">
              <a:solidFill>
                <a:schemeClr val="accent1"/>
              </a:solidFill>
              <a:latin typeface="Oxanium" panose="020B0604020202020204" charset="0"/>
            </a:endParaRPr>
          </a:p>
        </p:txBody>
      </p:sp>
      <p:sp>
        <p:nvSpPr>
          <p:cNvPr id="13" name="TextBox 12">
            <a:extLst>
              <a:ext uri="{FF2B5EF4-FFF2-40B4-BE49-F238E27FC236}">
                <a16:creationId xmlns:a16="http://schemas.microsoft.com/office/drawing/2014/main" id="{DFB1B2D9-2361-6C85-61CE-6A327B19CC3A}"/>
              </a:ext>
            </a:extLst>
          </p:cNvPr>
          <p:cNvSpPr txBox="1"/>
          <p:nvPr/>
        </p:nvSpPr>
        <p:spPr>
          <a:xfrm>
            <a:off x="2283484" y="1762536"/>
            <a:ext cx="6375114" cy="1648656"/>
          </a:xfrm>
          <a:prstGeom prst="rect">
            <a:avLst/>
          </a:prstGeom>
          <a:noFill/>
        </p:spPr>
        <p:txBody>
          <a:bodyPr wrap="square">
            <a:spAutoFit/>
          </a:bodyPr>
          <a:lstStyle/>
          <a:p>
            <a:pPr algn="just">
              <a:lnSpc>
                <a:spcPct val="107000"/>
              </a:lnSpc>
              <a:spcAft>
                <a:spcPts val="800"/>
              </a:spcAft>
              <a:tabLst>
                <a:tab pos="2571750" algn="l"/>
              </a:tabLst>
            </a:pPr>
            <a:r>
              <a:rPr lang="fr-FR" sz="1600" kern="100" dirty="0">
                <a:solidFill>
                  <a:schemeClr val="accent3"/>
                </a:solidFill>
                <a:effectLst/>
                <a:latin typeface="Oxanium" panose="020B0604020202020204" charset="0"/>
                <a:ea typeface="Calibri" panose="020F0502020204030204" pitchFamily="34" charset="0"/>
                <a:cs typeface="Arial" panose="020B0604020202020204" pitchFamily="34" charset="0"/>
              </a:rPr>
              <a:t>Aujourd'hui, les VPN sont utilisés par des millions d'utilisateurs dans le monde entier pour protéger leur vie privée en ligne, accéder à du contenu géo-restreint et travailler à distance de manière sécurisée. Les VPN sont également largement utilisés par les entreprises pour sécuriser leurs réseaux et protéger les données de leurs clients et employés.</a:t>
            </a:r>
            <a:endParaRPr lang="fr-FR" kern="100"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164169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800"/>
                                        <p:tgtEl>
                                          <p:spTgt spid="7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P spid="7" grpId="1"/>
      <p:bldP spid="9" grpId="0"/>
      <p:bldP spid="9" grpId="1"/>
      <p:bldP spid="11" grpId="0"/>
      <p:bldP spid="11"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7"/>
          <p:cNvGrpSpPr/>
          <p:nvPr/>
        </p:nvGrpSpPr>
        <p:grpSpPr>
          <a:xfrm>
            <a:off x="6159611" y="1620700"/>
            <a:ext cx="6717293" cy="6341226"/>
            <a:chOff x="6159611" y="1620700"/>
            <a:chExt cx="6717293" cy="6341226"/>
          </a:xfrm>
        </p:grpSpPr>
        <p:pic>
          <p:nvPicPr>
            <p:cNvPr id="949" name="Google Shape;949;p67"/>
            <p:cNvPicPr preferRelativeResize="0"/>
            <p:nvPr/>
          </p:nvPicPr>
          <p:blipFill>
            <a:blip r:embed="rId3">
              <a:alphaModFix/>
            </a:blip>
            <a:stretch>
              <a:fillRect/>
            </a:stretch>
          </p:blipFill>
          <p:spPr>
            <a:xfrm>
              <a:off x="7841397" y="1620700"/>
              <a:ext cx="5035507" cy="5143501"/>
            </a:xfrm>
            <a:prstGeom prst="rect">
              <a:avLst/>
            </a:prstGeom>
            <a:noFill/>
            <a:ln>
              <a:noFill/>
            </a:ln>
          </p:spPr>
        </p:pic>
        <p:pic>
          <p:nvPicPr>
            <p:cNvPr id="950" name="Google Shape;950;p67"/>
            <p:cNvPicPr preferRelativeResize="0"/>
            <p:nvPr/>
          </p:nvPicPr>
          <p:blipFill rotWithShape="1">
            <a:blip r:embed="rId4">
              <a:alphaModFix/>
            </a:blip>
            <a:srcRect l="17360" t="15311" r="23370"/>
            <a:stretch/>
          </p:blipFill>
          <p:spPr>
            <a:xfrm rot="-5400000">
              <a:off x="6307060" y="3249050"/>
              <a:ext cx="4565427" cy="4860325"/>
            </a:xfrm>
            <a:prstGeom prst="rect">
              <a:avLst/>
            </a:prstGeom>
            <a:noFill/>
            <a:ln>
              <a:noFill/>
            </a:ln>
          </p:spPr>
        </p:pic>
      </p:grpSp>
      <p:grpSp>
        <p:nvGrpSpPr>
          <p:cNvPr id="951" name="Google Shape;951;p67"/>
          <p:cNvGrpSpPr/>
          <p:nvPr/>
        </p:nvGrpSpPr>
        <p:grpSpPr>
          <a:xfrm>
            <a:off x="-3429177" y="-2572012"/>
            <a:ext cx="8561423" cy="11133016"/>
            <a:chOff x="-3470274" y="-2561738"/>
            <a:chExt cx="8561423" cy="11133016"/>
          </a:xfrm>
        </p:grpSpPr>
        <p:grpSp>
          <p:nvGrpSpPr>
            <p:cNvPr id="952" name="Google Shape;952;p67"/>
            <p:cNvGrpSpPr/>
            <p:nvPr/>
          </p:nvGrpSpPr>
          <p:grpSpPr>
            <a:xfrm flipH="1">
              <a:off x="4052861" y="258199"/>
              <a:ext cx="1038288" cy="281297"/>
              <a:chOff x="2443300" y="461900"/>
              <a:chExt cx="403250" cy="109250"/>
            </a:xfrm>
          </p:grpSpPr>
          <p:sp>
            <p:nvSpPr>
              <p:cNvPr id="953" name="Google Shape;953;p67"/>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67"/>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67"/>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67"/>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67"/>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67"/>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67"/>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0" name="Google Shape;960;p67"/>
            <p:cNvGrpSpPr/>
            <p:nvPr/>
          </p:nvGrpSpPr>
          <p:grpSpPr>
            <a:xfrm>
              <a:off x="-3470274" y="-2561738"/>
              <a:ext cx="7522477" cy="11133016"/>
              <a:chOff x="-3470274" y="-2561738"/>
              <a:chExt cx="7522477" cy="11133016"/>
            </a:xfrm>
          </p:grpSpPr>
          <p:pic>
            <p:nvPicPr>
              <p:cNvPr id="961" name="Google Shape;961;p67"/>
              <p:cNvPicPr preferRelativeResize="0"/>
              <p:nvPr/>
            </p:nvPicPr>
            <p:blipFill rotWithShape="1">
              <a:blip r:embed="rId5">
                <a:alphaModFix/>
              </a:blip>
              <a:srcRect l="11324" t="4078" r="11324" b="4069"/>
              <a:stretch/>
            </p:blipFill>
            <p:spPr>
              <a:xfrm rot="5400000">
                <a:off x="-3254523" y="1563173"/>
                <a:ext cx="4292900" cy="4724402"/>
              </a:xfrm>
              <a:prstGeom prst="rect">
                <a:avLst/>
              </a:prstGeom>
              <a:noFill/>
              <a:ln>
                <a:noFill/>
              </a:ln>
            </p:spPr>
          </p:pic>
          <p:grpSp>
            <p:nvGrpSpPr>
              <p:cNvPr id="962" name="Google Shape;962;p67"/>
              <p:cNvGrpSpPr/>
              <p:nvPr/>
            </p:nvGrpSpPr>
            <p:grpSpPr>
              <a:xfrm rot="-5400000">
                <a:off x="-977026" y="3542049"/>
                <a:ext cx="4914957" cy="5143501"/>
                <a:chOff x="-2482653" y="-2238475"/>
                <a:chExt cx="4914957" cy="5143501"/>
              </a:xfrm>
            </p:grpSpPr>
            <p:pic>
              <p:nvPicPr>
                <p:cNvPr id="963" name="Google Shape;963;p67"/>
                <p:cNvPicPr preferRelativeResize="0"/>
                <p:nvPr/>
              </p:nvPicPr>
              <p:blipFill>
                <a:blip r:embed="rId6">
                  <a:alphaModFix/>
                </a:blip>
                <a:stretch>
                  <a:fillRect/>
                </a:stretch>
              </p:blipFill>
              <p:spPr>
                <a:xfrm>
                  <a:off x="-2482653" y="-2238475"/>
                  <a:ext cx="4914957" cy="5143501"/>
                </a:xfrm>
                <a:prstGeom prst="rect">
                  <a:avLst/>
                </a:prstGeom>
                <a:noFill/>
                <a:ln>
                  <a:noFill/>
                </a:ln>
              </p:spPr>
            </p:pic>
            <p:sp>
              <p:nvSpPr>
                <p:cNvPr id="964" name="Google Shape;964;p67"/>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65" name="Google Shape;965;p67"/>
              <p:cNvPicPr preferRelativeResize="0"/>
              <p:nvPr/>
            </p:nvPicPr>
            <p:blipFill rotWithShape="1">
              <a:blip r:embed="rId4">
                <a:alphaModFix/>
              </a:blip>
              <a:srcRect l="17360" t="15311" r="23370"/>
              <a:stretch/>
            </p:blipFill>
            <p:spPr>
              <a:xfrm>
                <a:off x="-2133498" y="-2561738"/>
                <a:ext cx="4565427" cy="4860325"/>
              </a:xfrm>
              <a:prstGeom prst="rect">
                <a:avLst/>
              </a:prstGeom>
              <a:noFill/>
              <a:ln>
                <a:noFill/>
              </a:ln>
            </p:spPr>
          </p:pic>
        </p:grpSp>
      </p:grpSp>
      <p:sp>
        <p:nvSpPr>
          <p:cNvPr id="966" name="Google Shape;966;p67"/>
          <p:cNvSpPr txBox="1">
            <a:spLocks noGrp="1"/>
          </p:cNvSpPr>
          <p:nvPr>
            <p:ph type="title"/>
          </p:nvPr>
        </p:nvSpPr>
        <p:spPr>
          <a:xfrm>
            <a:off x="1358146" y="2040450"/>
            <a:ext cx="450839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lumMod val="60000"/>
                    <a:lumOff val="40000"/>
                  </a:schemeClr>
                </a:solidFill>
              </a:rPr>
              <a:t>Types de VPN</a:t>
            </a:r>
            <a:endParaRPr b="1" dirty="0">
              <a:solidFill>
                <a:schemeClr val="accent1">
                  <a:lumMod val="60000"/>
                  <a:lumOff val="40000"/>
                </a:schemeClr>
              </a:solidFill>
            </a:endParaRPr>
          </a:p>
        </p:txBody>
      </p:sp>
      <p:sp>
        <p:nvSpPr>
          <p:cNvPr id="968" name="Google Shape;968;p67"/>
          <p:cNvSpPr txBox="1">
            <a:spLocks noGrp="1"/>
          </p:cNvSpPr>
          <p:nvPr>
            <p:ph type="title" idx="2"/>
          </p:nvPr>
        </p:nvSpPr>
        <p:spPr>
          <a:xfrm>
            <a:off x="6040200" y="2176950"/>
            <a:ext cx="13917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6"/>
                                        </p:tgtEl>
                                        <p:attrNameLst>
                                          <p:attrName>style.visibility</p:attrName>
                                        </p:attrNameLst>
                                      </p:cBhvr>
                                      <p:to>
                                        <p:strVal val="visible"/>
                                      </p:to>
                                    </p:set>
                                    <p:animEffect transition="in" filter="fade">
                                      <p:cBhvr>
                                        <p:cTn id="7" dur="800"/>
                                        <p:tgtEl>
                                          <p:spTgt spid="966"/>
                                        </p:tgtEl>
                                      </p:cBhvr>
                                    </p:animEffect>
                                  </p:childTnLst>
                                </p:cTn>
                              </p:par>
                            </p:childTnLst>
                          </p:cTn>
                        </p:par>
                        <p:par>
                          <p:cTn id="8" fill="hold">
                            <p:stCondLst>
                              <p:cond delay="800"/>
                            </p:stCondLst>
                            <p:childTnLst>
                              <p:par>
                                <p:cTn id="9" presetID="2" presetClass="entr" presetSubtype="2" fill="hold" nodeType="afterEffect">
                                  <p:stCondLst>
                                    <p:cond delay="0"/>
                                  </p:stCondLst>
                                  <p:childTnLst>
                                    <p:set>
                                      <p:cBhvr>
                                        <p:cTn id="10" dur="1" fill="hold">
                                          <p:stCondLst>
                                            <p:cond delay="0"/>
                                          </p:stCondLst>
                                        </p:cTn>
                                        <p:tgtEl>
                                          <p:spTgt spid="968"/>
                                        </p:tgtEl>
                                        <p:attrNameLst>
                                          <p:attrName>style.visibility</p:attrName>
                                        </p:attrNameLst>
                                      </p:cBhvr>
                                      <p:to>
                                        <p:strVal val="visible"/>
                                      </p:to>
                                    </p:set>
                                    <p:anim calcmode="lin" valueType="num">
                                      <p:cBhvr additive="base">
                                        <p:cTn id="11" dur="800"/>
                                        <p:tgtEl>
                                          <p:spTgt spid="968"/>
                                        </p:tgtEl>
                                        <p:attrNameLst>
                                          <p:attrName>ppt_x</p:attrName>
                                        </p:attrNameLst>
                                      </p:cBhvr>
                                      <p:tavLst>
                                        <p:tav tm="0">
                                          <p:val>
                                            <p:strVal val="#ppt_x+1"/>
                                          </p:val>
                                        </p:tav>
                                        <p:tav tm="100000">
                                          <p:val>
                                            <p:strVal val="#ppt_x"/>
                                          </p:val>
                                        </p:tav>
                                      </p:tavLst>
                                    </p:anim>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951"/>
                                        </p:tgtEl>
                                        <p:attrNameLst>
                                          <p:attrName>style.visibility</p:attrName>
                                        </p:attrNameLst>
                                      </p:cBhvr>
                                      <p:to>
                                        <p:strVal val="visible"/>
                                      </p:to>
                                    </p:set>
                                    <p:animEffect transition="in" filter="fade">
                                      <p:cBhvr>
                                        <p:cTn id="15" dur="800"/>
                                        <p:tgtEl>
                                          <p:spTgt spid="951"/>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948"/>
                                        </p:tgtEl>
                                        <p:attrNameLst>
                                          <p:attrName>style.visibility</p:attrName>
                                        </p:attrNameLst>
                                      </p:cBhvr>
                                      <p:to>
                                        <p:strVal val="visible"/>
                                      </p:to>
                                    </p:set>
                                    <p:animEffect transition="in" filter="fade">
                                      <p:cBhvr>
                                        <p:cTn id="19" dur="800"/>
                                        <p:tgtEl>
                                          <p:spTgt spid="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7"/>
          <p:cNvGrpSpPr/>
          <p:nvPr/>
        </p:nvGrpSpPr>
        <p:grpSpPr>
          <a:xfrm>
            <a:off x="6159611" y="1620700"/>
            <a:ext cx="6717293" cy="6341226"/>
            <a:chOff x="6159611" y="1620700"/>
            <a:chExt cx="6717293" cy="6341226"/>
          </a:xfrm>
        </p:grpSpPr>
        <p:pic>
          <p:nvPicPr>
            <p:cNvPr id="949" name="Google Shape;949;p67"/>
            <p:cNvPicPr preferRelativeResize="0"/>
            <p:nvPr/>
          </p:nvPicPr>
          <p:blipFill>
            <a:blip r:embed="rId3">
              <a:alphaModFix/>
            </a:blip>
            <a:stretch>
              <a:fillRect/>
            </a:stretch>
          </p:blipFill>
          <p:spPr>
            <a:xfrm>
              <a:off x="7841397" y="1620700"/>
              <a:ext cx="5035507" cy="5143501"/>
            </a:xfrm>
            <a:prstGeom prst="rect">
              <a:avLst/>
            </a:prstGeom>
            <a:noFill/>
            <a:ln>
              <a:noFill/>
            </a:ln>
          </p:spPr>
        </p:pic>
        <p:pic>
          <p:nvPicPr>
            <p:cNvPr id="950" name="Google Shape;950;p67"/>
            <p:cNvPicPr preferRelativeResize="0"/>
            <p:nvPr/>
          </p:nvPicPr>
          <p:blipFill rotWithShape="1">
            <a:blip r:embed="rId4">
              <a:alphaModFix/>
            </a:blip>
            <a:srcRect l="17360" t="15311" r="23370"/>
            <a:stretch/>
          </p:blipFill>
          <p:spPr>
            <a:xfrm rot="-5400000">
              <a:off x="6307060" y="3249050"/>
              <a:ext cx="4565427" cy="4860325"/>
            </a:xfrm>
            <a:prstGeom prst="rect">
              <a:avLst/>
            </a:prstGeom>
            <a:noFill/>
            <a:ln>
              <a:noFill/>
            </a:ln>
          </p:spPr>
        </p:pic>
      </p:grpSp>
      <p:grpSp>
        <p:nvGrpSpPr>
          <p:cNvPr id="951" name="Google Shape;951;p67"/>
          <p:cNvGrpSpPr/>
          <p:nvPr/>
        </p:nvGrpSpPr>
        <p:grpSpPr>
          <a:xfrm>
            <a:off x="-3429177" y="-2572012"/>
            <a:ext cx="8561423" cy="11133016"/>
            <a:chOff x="-3470274" y="-2561738"/>
            <a:chExt cx="8561423" cy="11133016"/>
          </a:xfrm>
        </p:grpSpPr>
        <p:grpSp>
          <p:nvGrpSpPr>
            <p:cNvPr id="952" name="Google Shape;952;p67"/>
            <p:cNvGrpSpPr/>
            <p:nvPr/>
          </p:nvGrpSpPr>
          <p:grpSpPr>
            <a:xfrm flipH="1">
              <a:off x="4052861" y="258199"/>
              <a:ext cx="1038288" cy="281297"/>
              <a:chOff x="2443300" y="461900"/>
              <a:chExt cx="403250" cy="109250"/>
            </a:xfrm>
          </p:grpSpPr>
          <p:sp>
            <p:nvSpPr>
              <p:cNvPr id="953" name="Google Shape;953;p67"/>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67"/>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67"/>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67"/>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67"/>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67"/>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67"/>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0" name="Google Shape;960;p67"/>
            <p:cNvGrpSpPr/>
            <p:nvPr/>
          </p:nvGrpSpPr>
          <p:grpSpPr>
            <a:xfrm>
              <a:off x="-3470274" y="-2561738"/>
              <a:ext cx="7522477" cy="11133016"/>
              <a:chOff x="-3470274" y="-2561738"/>
              <a:chExt cx="7522477" cy="11133016"/>
            </a:xfrm>
          </p:grpSpPr>
          <p:pic>
            <p:nvPicPr>
              <p:cNvPr id="961" name="Google Shape;961;p67"/>
              <p:cNvPicPr preferRelativeResize="0"/>
              <p:nvPr/>
            </p:nvPicPr>
            <p:blipFill rotWithShape="1">
              <a:blip r:embed="rId5">
                <a:alphaModFix/>
              </a:blip>
              <a:srcRect l="11324" t="4078" r="11324" b="4069"/>
              <a:stretch/>
            </p:blipFill>
            <p:spPr>
              <a:xfrm rot="5400000">
                <a:off x="-3254523" y="1563173"/>
                <a:ext cx="4292900" cy="4724402"/>
              </a:xfrm>
              <a:prstGeom prst="rect">
                <a:avLst/>
              </a:prstGeom>
              <a:noFill/>
              <a:ln>
                <a:noFill/>
              </a:ln>
            </p:spPr>
          </p:pic>
          <p:grpSp>
            <p:nvGrpSpPr>
              <p:cNvPr id="962" name="Google Shape;962;p67"/>
              <p:cNvGrpSpPr/>
              <p:nvPr/>
            </p:nvGrpSpPr>
            <p:grpSpPr>
              <a:xfrm rot="-5400000">
                <a:off x="-977026" y="3542049"/>
                <a:ext cx="4914957" cy="5143501"/>
                <a:chOff x="-2482653" y="-2238475"/>
                <a:chExt cx="4914957" cy="5143501"/>
              </a:xfrm>
            </p:grpSpPr>
            <p:pic>
              <p:nvPicPr>
                <p:cNvPr id="963" name="Google Shape;963;p67"/>
                <p:cNvPicPr preferRelativeResize="0"/>
                <p:nvPr/>
              </p:nvPicPr>
              <p:blipFill>
                <a:blip r:embed="rId6">
                  <a:alphaModFix/>
                </a:blip>
                <a:stretch>
                  <a:fillRect/>
                </a:stretch>
              </p:blipFill>
              <p:spPr>
                <a:xfrm>
                  <a:off x="-2482653" y="-2238475"/>
                  <a:ext cx="4914957" cy="5143501"/>
                </a:xfrm>
                <a:prstGeom prst="rect">
                  <a:avLst/>
                </a:prstGeom>
                <a:noFill/>
                <a:ln>
                  <a:noFill/>
                </a:ln>
              </p:spPr>
            </p:pic>
            <p:sp>
              <p:nvSpPr>
                <p:cNvPr id="964" name="Google Shape;964;p67"/>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65" name="Google Shape;965;p67"/>
              <p:cNvPicPr preferRelativeResize="0"/>
              <p:nvPr/>
            </p:nvPicPr>
            <p:blipFill rotWithShape="1">
              <a:blip r:embed="rId4">
                <a:alphaModFix/>
              </a:blip>
              <a:srcRect l="17360" t="15311" r="23370"/>
              <a:stretch/>
            </p:blipFill>
            <p:spPr>
              <a:xfrm>
                <a:off x="-2133498" y="-2561738"/>
                <a:ext cx="4565427" cy="4860325"/>
              </a:xfrm>
              <a:prstGeom prst="rect">
                <a:avLst/>
              </a:prstGeom>
              <a:noFill/>
              <a:ln>
                <a:noFill/>
              </a:ln>
            </p:spPr>
          </p:pic>
        </p:grpSp>
      </p:grpSp>
      <p:sp>
        <p:nvSpPr>
          <p:cNvPr id="966" name="Google Shape;966;p67"/>
          <p:cNvSpPr txBox="1">
            <a:spLocks noGrp="1"/>
          </p:cNvSpPr>
          <p:nvPr>
            <p:ph type="title"/>
          </p:nvPr>
        </p:nvSpPr>
        <p:spPr>
          <a:xfrm>
            <a:off x="3570733" y="722402"/>
            <a:ext cx="2396804" cy="6835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Types de VPN</a:t>
            </a:r>
            <a:endParaRPr sz="2400" b="1" dirty="0">
              <a:solidFill>
                <a:schemeClr val="accent1">
                  <a:lumMod val="60000"/>
                  <a:lumOff val="40000"/>
                </a:schemeClr>
              </a:solidFill>
            </a:endParaRPr>
          </a:p>
        </p:txBody>
      </p:sp>
      <p:sp>
        <p:nvSpPr>
          <p:cNvPr id="968" name="Google Shape;968;p67"/>
          <p:cNvSpPr txBox="1">
            <a:spLocks noGrp="1"/>
          </p:cNvSpPr>
          <p:nvPr>
            <p:ph type="title" idx="2"/>
          </p:nvPr>
        </p:nvSpPr>
        <p:spPr>
          <a:xfrm>
            <a:off x="2473026" y="722402"/>
            <a:ext cx="876988" cy="5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04</a:t>
            </a:r>
            <a:endParaRPr dirty="0"/>
          </a:p>
        </p:txBody>
      </p:sp>
      <p:sp>
        <p:nvSpPr>
          <p:cNvPr id="2" name="Google Shape;925;p65">
            <a:extLst>
              <a:ext uri="{FF2B5EF4-FFF2-40B4-BE49-F238E27FC236}">
                <a16:creationId xmlns:a16="http://schemas.microsoft.com/office/drawing/2014/main" id="{FAD7A610-B76C-43CC-9D08-D486CC06A26E}"/>
              </a:ext>
            </a:extLst>
          </p:cNvPr>
          <p:cNvSpPr txBox="1">
            <a:spLocks/>
          </p:cNvSpPr>
          <p:nvPr/>
        </p:nvSpPr>
        <p:spPr>
          <a:xfrm>
            <a:off x="260268" y="1894086"/>
            <a:ext cx="3128700" cy="521885"/>
          </a:xfrm>
          <a:prstGeom prst="rect">
            <a:avLst/>
          </a:prstGeom>
          <a:no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7200"/>
              <a:buFont typeface="Oxanium Medium"/>
              <a:buNone/>
              <a:defRPr sz="5200" b="0" i="0" u="none" strike="noStrike" cap="none">
                <a:solidFill>
                  <a:schemeClr val="lt2"/>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pPr algn="ctr"/>
            <a:r>
              <a:rPr lang="fr-FR" sz="2000" b="1" dirty="0">
                <a:solidFill>
                  <a:schemeClr val="accent1"/>
                </a:solidFill>
                <a:effectLst/>
                <a:latin typeface="Oxanium" panose="020B0604020202020204" charset="0"/>
                <a:ea typeface="Calibri" panose="020F0502020204030204" pitchFamily="34" charset="0"/>
              </a:rPr>
              <a:t>VPN basé sur le réseau </a:t>
            </a:r>
            <a:endParaRPr lang="en" sz="5400" b="1" dirty="0">
              <a:solidFill>
                <a:schemeClr val="accent1"/>
              </a:solidFill>
              <a:latin typeface="Oxanium" panose="020B0604020202020204" charset="0"/>
            </a:endParaRPr>
          </a:p>
        </p:txBody>
      </p:sp>
      <p:sp>
        <p:nvSpPr>
          <p:cNvPr id="3" name="Google Shape;926;p65">
            <a:extLst>
              <a:ext uri="{FF2B5EF4-FFF2-40B4-BE49-F238E27FC236}">
                <a16:creationId xmlns:a16="http://schemas.microsoft.com/office/drawing/2014/main" id="{93DB4523-B11E-8964-FBD7-6EDCC9A5BD33}"/>
              </a:ext>
            </a:extLst>
          </p:cNvPr>
          <p:cNvSpPr txBox="1">
            <a:spLocks/>
          </p:cNvSpPr>
          <p:nvPr/>
        </p:nvSpPr>
        <p:spPr>
          <a:xfrm>
            <a:off x="5738372" y="1894085"/>
            <a:ext cx="3128700" cy="52188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fr-FR" sz="2000" b="1" dirty="0">
                <a:effectLst/>
                <a:latin typeface="Oxanium" panose="020B0604020202020204" charset="0"/>
                <a:ea typeface="Calibri" panose="020F0502020204030204" pitchFamily="34" charset="0"/>
              </a:rPr>
              <a:t>VPN basé sur le cloud </a:t>
            </a:r>
            <a:endParaRPr lang="en" sz="8000" b="1" dirty="0">
              <a:latin typeface="Oxanium" panose="020B0604020202020204" charset="0"/>
            </a:endParaRPr>
          </a:p>
        </p:txBody>
      </p:sp>
      <p:sp>
        <p:nvSpPr>
          <p:cNvPr id="4" name="Google Shape;933;p65">
            <a:extLst>
              <a:ext uri="{FF2B5EF4-FFF2-40B4-BE49-F238E27FC236}">
                <a16:creationId xmlns:a16="http://schemas.microsoft.com/office/drawing/2014/main" id="{4E182E56-7DA9-7A25-E4C3-87DBD9C4B5D3}"/>
              </a:ext>
            </a:extLst>
          </p:cNvPr>
          <p:cNvSpPr txBox="1">
            <a:spLocks/>
          </p:cNvSpPr>
          <p:nvPr/>
        </p:nvSpPr>
        <p:spPr>
          <a:xfrm>
            <a:off x="3280477" y="3784528"/>
            <a:ext cx="2879134" cy="521885"/>
          </a:xfrm>
          <a:prstGeom prst="rect">
            <a:avLst/>
          </a:prstGeom>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solidFill>
                  <a:schemeClr val="accent1"/>
                </a:solidFill>
                <a:effectLst>
                  <a:outerShdw blurRad="38100" dist="38100" dir="2700000" algn="tl">
                    <a:srgbClr val="000000">
                      <a:alpha val="43137"/>
                    </a:srgbClr>
                  </a:outerShdw>
                </a:effectLst>
                <a:latin typeface="Oxanium" panose="020B0604020202020204" charset="0"/>
                <a:ea typeface="Calibri" panose="020F0502020204030204" pitchFamily="34" charset="0"/>
              </a:rPr>
              <a:t>VPN basé sur le client </a:t>
            </a:r>
            <a:endParaRPr lang="en" sz="1600" b="1" dirty="0">
              <a:solidFill>
                <a:schemeClr val="accent1"/>
              </a:solidFill>
              <a:effectLst>
                <a:outerShdw blurRad="38100" dist="38100" dir="2700000" algn="tl">
                  <a:srgbClr val="000000">
                    <a:alpha val="43137"/>
                  </a:srgbClr>
                </a:outerShdw>
              </a:effectLst>
              <a:latin typeface="Oxanium" panose="020B0604020202020204" charset="0"/>
            </a:endParaRPr>
          </a:p>
        </p:txBody>
      </p:sp>
    </p:spTree>
    <p:extLst>
      <p:ext uri="{BB962C8B-B14F-4D97-AF65-F5344CB8AC3E}">
        <p14:creationId xmlns:p14="http://schemas.microsoft.com/office/powerpoint/2010/main" val="33687935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800"/>
                                        <p:tgtEl>
                                          <p:spTgt spid="9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67"/>
          <p:cNvGrpSpPr/>
          <p:nvPr/>
        </p:nvGrpSpPr>
        <p:grpSpPr>
          <a:xfrm>
            <a:off x="6159611" y="1620700"/>
            <a:ext cx="6717293" cy="6341226"/>
            <a:chOff x="6159611" y="1620700"/>
            <a:chExt cx="6717293" cy="6341226"/>
          </a:xfrm>
        </p:grpSpPr>
        <p:pic>
          <p:nvPicPr>
            <p:cNvPr id="949" name="Google Shape;949;p67"/>
            <p:cNvPicPr preferRelativeResize="0"/>
            <p:nvPr/>
          </p:nvPicPr>
          <p:blipFill>
            <a:blip r:embed="rId3">
              <a:alphaModFix/>
            </a:blip>
            <a:stretch>
              <a:fillRect/>
            </a:stretch>
          </p:blipFill>
          <p:spPr>
            <a:xfrm>
              <a:off x="7841397" y="1620700"/>
              <a:ext cx="5035507" cy="5143501"/>
            </a:xfrm>
            <a:prstGeom prst="rect">
              <a:avLst/>
            </a:prstGeom>
            <a:noFill/>
            <a:ln>
              <a:noFill/>
            </a:ln>
          </p:spPr>
        </p:pic>
        <p:pic>
          <p:nvPicPr>
            <p:cNvPr id="950" name="Google Shape;950;p67"/>
            <p:cNvPicPr preferRelativeResize="0"/>
            <p:nvPr/>
          </p:nvPicPr>
          <p:blipFill rotWithShape="1">
            <a:blip r:embed="rId4">
              <a:alphaModFix/>
            </a:blip>
            <a:srcRect l="17360" t="15311" r="23370"/>
            <a:stretch/>
          </p:blipFill>
          <p:spPr>
            <a:xfrm rot="-5400000">
              <a:off x="6307060" y="3249050"/>
              <a:ext cx="4565427" cy="4860325"/>
            </a:xfrm>
            <a:prstGeom prst="rect">
              <a:avLst/>
            </a:prstGeom>
            <a:noFill/>
            <a:ln>
              <a:noFill/>
            </a:ln>
          </p:spPr>
        </p:pic>
      </p:grpSp>
      <p:grpSp>
        <p:nvGrpSpPr>
          <p:cNvPr id="951" name="Google Shape;951;p67"/>
          <p:cNvGrpSpPr/>
          <p:nvPr/>
        </p:nvGrpSpPr>
        <p:grpSpPr>
          <a:xfrm>
            <a:off x="-3439451" y="-2684258"/>
            <a:ext cx="8561423" cy="11133016"/>
            <a:chOff x="-3470274" y="-2561738"/>
            <a:chExt cx="8561423" cy="11133016"/>
          </a:xfrm>
        </p:grpSpPr>
        <p:grpSp>
          <p:nvGrpSpPr>
            <p:cNvPr id="952" name="Google Shape;952;p67"/>
            <p:cNvGrpSpPr/>
            <p:nvPr/>
          </p:nvGrpSpPr>
          <p:grpSpPr>
            <a:xfrm flipH="1">
              <a:off x="4052861" y="258199"/>
              <a:ext cx="1038288" cy="281297"/>
              <a:chOff x="2443300" y="461900"/>
              <a:chExt cx="403250" cy="109250"/>
            </a:xfrm>
          </p:grpSpPr>
          <p:sp>
            <p:nvSpPr>
              <p:cNvPr id="953" name="Google Shape;953;p67"/>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67"/>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67"/>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67"/>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67"/>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67"/>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67"/>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0" name="Google Shape;960;p67"/>
            <p:cNvGrpSpPr/>
            <p:nvPr/>
          </p:nvGrpSpPr>
          <p:grpSpPr>
            <a:xfrm>
              <a:off x="-3470274" y="-2561738"/>
              <a:ext cx="7522477" cy="11133016"/>
              <a:chOff x="-3470274" y="-2561738"/>
              <a:chExt cx="7522477" cy="11133016"/>
            </a:xfrm>
          </p:grpSpPr>
          <p:pic>
            <p:nvPicPr>
              <p:cNvPr id="961" name="Google Shape;961;p67"/>
              <p:cNvPicPr preferRelativeResize="0"/>
              <p:nvPr/>
            </p:nvPicPr>
            <p:blipFill rotWithShape="1">
              <a:blip r:embed="rId5">
                <a:alphaModFix/>
              </a:blip>
              <a:srcRect l="11324" t="4078" r="11324" b="4069"/>
              <a:stretch/>
            </p:blipFill>
            <p:spPr>
              <a:xfrm rot="5400000">
                <a:off x="-3254523" y="1563173"/>
                <a:ext cx="4292900" cy="4724402"/>
              </a:xfrm>
              <a:prstGeom prst="rect">
                <a:avLst/>
              </a:prstGeom>
              <a:noFill/>
              <a:ln>
                <a:noFill/>
              </a:ln>
            </p:spPr>
          </p:pic>
          <p:grpSp>
            <p:nvGrpSpPr>
              <p:cNvPr id="962" name="Google Shape;962;p67"/>
              <p:cNvGrpSpPr/>
              <p:nvPr/>
            </p:nvGrpSpPr>
            <p:grpSpPr>
              <a:xfrm rot="-5400000">
                <a:off x="-977026" y="3542049"/>
                <a:ext cx="4914957" cy="5143501"/>
                <a:chOff x="-2482653" y="-2238475"/>
                <a:chExt cx="4914957" cy="5143501"/>
              </a:xfrm>
            </p:grpSpPr>
            <p:pic>
              <p:nvPicPr>
                <p:cNvPr id="963" name="Google Shape;963;p67"/>
                <p:cNvPicPr preferRelativeResize="0"/>
                <p:nvPr/>
              </p:nvPicPr>
              <p:blipFill>
                <a:blip r:embed="rId6">
                  <a:alphaModFix/>
                </a:blip>
                <a:stretch>
                  <a:fillRect/>
                </a:stretch>
              </p:blipFill>
              <p:spPr>
                <a:xfrm>
                  <a:off x="-2482653" y="-2238475"/>
                  <a:ext cx="4914957" cy="5143501"/>
                </a:xfrm>
                <a:prstGeom prst="rect">
                  <a:avLst/>
                </a:prstGeom>
                <a:noFill/>
                <a:ln>
                  <a:noFill/>
                </a:ln>
              </p:spPr>
            </p:pic>
            <p:sp>
              <p:nvSpPr>
                <p:cNvPr id="964" name="Google Shape;964;p67"/>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65" name="Google Shape;965;p67"/>
              <p:cNvPicPr preferRelativeResize="0"/>
              <p:nvPr/>
            </p:nvPicPr>
            <p:blipFill rotWithShape="1">
              <a:blip r:embed="rId4">
                <a:alphaModFix/>
              </a:blip>
              <a:srcRect l="17360" t="15311" r="23370"/>
              <a:stretch/>
            </p:blipFill>
            <p:spPr>
              <a:xfrm>
                <a:off x="-2133498" y="-2561738"/>
                <a:ext cx="4565427" cy="4860325"/>
              </a:xfrm>
              <a:prstGeom prst="rect">
                <a:avLst/>
              </a:prstGeom>
              <a:noFill/>
              <a:ln>
                <a:noFill/>
              </a:ln>
            </p:spPr>
          </p:pic>
        </p:grpSp>
      </p:grpSp>
      <p:sp>
        <p:nvSpPr>
          <p:cNvPr id="3" name="Google Shape;925;p65">
            <a:extLst>
              <a:ext uri="{FF2B5EF4-FFF2-40B4-BE49-F238E27FC236}">
                <a16:creationId xmlns:a16="http://schemas.microsoft.com/office/drawing/2014/main" id="{FF0E09BE-BC61-C098-947E-B58915431166}"/>
              </a:ext>
            </a:extLst>
          </p:cNvPr>
          <p:cNvSpPr txBox="1">
            <a:spLocks/>
          </p:cNvSpPr>
          <p:nvPr/>
        </p:nvSpPr>
        <p:spPr>
          <a:xfrm>
            <a:off x="3017558" y="1122157"/>
            <a:ext cx="3128700" cy="521885"/>
          </a:xfrm>
          <a:prstGeom prst="rect">
            <a:avLst/>
          </a:prstGeom>
          <a:noFill/>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7200"/>
              <a:buFont typeface="Oxanium Medium"/>
              <a:buNone/>
              <a:defRPr sz="5200" b="0" i="0" u="none" strike="noStrike" cap="none">
                <a:solidFill>
                  <a:schemeClr val="lt2"/>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pPr algn="ctr"/>
            <a:r>
              <a:rPr lang="fr-FR" sz="2000" b="1" dirty="0">
                <a:solidFill>
                  <a:schemeClr val="accent1"/>
                </a:solidFill>
                <a:effectLst/>
                <a:latin typeface="Oxanium" panose="020B0604020202020204" charset="0"/>
                <a:ea typeface="Calibri" panose="020F0502020204030204" pitchFamily="34" charset="0"/>
              </a:rPr>
              <a:t>VPN basé sur le réseau </a:t>
            </a:r>
            <a:endParaRPr lang="en" sz="5400" b="1" dirty="0">
              <a:solidFill>
                <a:schemeClr val="accent1"/>
              </a:solidFill>
              <a:latin typeface="Oxanium" panose="020B0604020202020204" charset="0"/>
            </a:endParaRPr>
          </a:p>
        </p:txBody>
      </p:sp>
      <p:sp>
        <p:nvSpPr>
          <p:cNvPr id="10" name="TextBox 9">
            <a:extLst>
              <a:ext uri="{FF2B5EF4-FFF2-40B4-BE49-F238E27FC236}">
                <a16:creationId xmlns:a16="http://schemas.microsoft.com/office/drawing/2014/main" id="{755EC56C-38C9-0D48-C43E-24E0CA6CA07F}"/>
              </a:ext>
            </a:extLst>
          </p:cNvPr>
          <p:cNvSpPr txBox="1"/>
          <p:nvPr/>
        </p:nvSpPr>
        <p:spPr>
          <a:xfrm>
            <a:off x="2381519" y="1801357"/>
            <a:ext cx="4484974" cy="1923604"/>
          </a:xfrm>
          <a:prstGeom prst="rect">
            <a:avLst/>
          </a:prstGeom>
          <a:noFill/>
        </p:spPr>
        <p:txBody>
          <a:bodyPr wrap="square">
            <a:spAutoFit/>
          </a:bodyPr>
          <a:lstStyle/>
          <a:p>
            <a:pPr algn="just">
              <a:lnSpc>
                <a:spcPct val="107000"/>
              </a:lnSpc>
              <a:spcAft>
                <a:spcPts val="800"/>
              </a:spcAft>
              <a:tabLst>
                <a:tab pos="2571750" algn="l"/>
              </a:tabLst>
            </a:pPr>
            <a:r>
              <a:rPr lang="fr-FR" sz="1600" kern="100" dirty="0">
                <a:solidFill>
                  <a:schemeClr val="accent3"/>
                </a:solidFill>
                <a:effectLst/>
                <a:latin typeface="Oxanium" panose="020B0604020202020204" charset="0"/>
                <a:ea typeface="Calibri" panose="020F0502020204030204" pitchFamily="34" charset="0"/>
                <a:cs typeface="Arial" panose="020B0604020202020204" pitchFamily="34" charset="0"/>
              </a:rPr>
              <a:t>Ce type de VPN est également appelé VPN de site à site et permet à deux réseaux privés différents de se connecter entre eux. Les VPN basés sur le réseau sont largement utilisés par les entreprises pour connecter des sites distants et permettre aux employés de travailler à distance de manière sécurisée.</a:t>
            </a:r>
            <a:endParaRPr lang="fr-FR" kern="100"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
        <p:nvSpPr>
          <p:cNvPr id="2" name="Google Shape;966;p67">
            <a:extLst>
              <a:ext uri="{FF2B5EF4-FFF2-40B4-BE49-F238E27FC236}">
                <a16:creationId xmlns:a16="http://schemas.microsoft.com/office/drawing/2014/main" id="{3F3FDE11-4295-F85F-58B4-43EDF51B8601}"/>
              </a:ext>
            </a:extLst>
          </p:cNvPr>
          <p:cNvSpPr txBox="1">
            <a:spLocks noGrp="1"/>
          </p:cNvSpPr>
          <p:nvPr>
            <p:ph type="title"/>
          </p:nvPr>
        </p:nvSpPr>
        <p:spPr>
          <a:xfrm>
            <a:off x="3560459" y="322148"/>
            <a:ext cx="2396804" cy="6835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Types de VPN</a:t>
            </a:r>
            <a:endParaRPr sz="2400" b="1" dirty="0">
              <a:solidFill>
                <a:schemeClr val="accent1">
                  <a:lumMod val="60000"/>
                  <a:lumOff val="40000"/>
                </a:schemeClr>
              </a:solidFill>
            </a:endParaRPr>
          </a:p>
        </p:txBody>
      </p:sp>
      <p:sp>
        <p:nvSpPr>
          <p:cNvPr id="4" name="Google Shape;968;p67">
            <a:extLst>
              <a:ext uri="{FF2B5EF4-FFF2-40B4-BE49-F238E27FC236}">
                <a16:creationId xmlns:a16="http://schemas.microsoft.com/office/drawing/2014/main" id="{D3B1790C-FE27-528D-2C4B-9B3FA30017A9}"/>
              </a:ext>
            </a:extLst>
          </p:cNvPr>
          <p:cNvSpPr txBox="1">
            <a:spLocks noGrp="1"/>
          </p:cNvSpPr>
          <p:nvPr>
            <p:ph type="title" idx="2"/>
          </p:nvPr>
        </p:nvSpPr>
        <p:spPr>
          <a:xfrm>
            <a:off x="2462752" y="322148"/>
            <a:ext cx="876988" cy="5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04</a:t>
            </a:r>
            <a:endParaRPr dirty="0"/>
          </a:p>
        </p:txBody>
      </p:sp>
    </p:spTree>
    <p:extLst>
      <p:ext uri="{BB962C8B-B14F-4D97-AF65-F5344CB8AC3E}">
        <p14:creationId xmlns:p14="http://schemas.microsoft.com/office/powerpoint/2010/main" val="22155290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6" name="Google Shape;933;p65">
            <a:extLst>
              <a:ext uri="{FF2B5EF4-FFF2-40B4-BE49-F238E27FC236}">
                <a16:creationId xmlns:a16="http://schemas.microsoft.com/office/drawing/2014/main" id="{062EA23E-CE7F-20AE-2990-58036A576130}"/>
              </a:ext>
            </a:extLst>
          </p:cNvPr>
          <p:cNvSpPr txBox="1">
            <a:spLocks/>
          </p:cNvSpPr>
          <p:nvPr/>
        </p:nvSpPr>
        <p:spPr>
          <a:xfrm>
            <a:off x="9144000" y="2136657"/>
            <a:ext cx="2879134" cy="521885"/>
          </a:xfrm>
          <a:prstGeom prst="rect">
            <a:avLst/>
          </a:prstGeom>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solidFill>
                  <a:schemeClr val="accent1"/>
                </a:solidFill>
                <a:effectLst>
                  <a:outerShdw blurRad="38100" dist="38100" dir="2700000" algn="tl">
                    <a:srgbClr val="000000">
                      <a:alpha val="43137"/>
                    </a:srgbClr>
                  </a:outerShdw>
                </a:effectLst>
                <a:latin typeface="Oxanium" panose="020B0604020202020204" charset="0"/>
                <a:ea typeface="Calibri" panose="020F0502020204030204" pitchFamily="34" charset="0"/>
              </a:rPr>
              <a:t>VPN basé sur le client </a:t>
            </a:r>
            <a:endParaRPr lang="en" sz="1600" b="1" dirty="0">
              <a:solidFill>
                <a:schemeClr val="accent1"/>
              </a:solidFill>
              <a:effectLst>
                <a:outerShdw blurRad="38100" dist="38100" dir="2700000" algn="tl">
                  <a:srgbClr val="000000">
                    <a:alpha val="43137"/>
                  </a:srgbClr>
                </a:outerShdw>
              </a:effectLst>
              <a:latin typeface="Oxanium" panose="020B0604020202020204" charset="0"/>
            </a:endParaRPr>
          </a:p>
        </p:txBody>
      </p:sp>
      <p:sp>
        <p:nvSpPr>
          <p:cNvPr id="8" name="TextBox 7">
            <a:extLst>
              <a:ext uri="{FF2B5EF4-FFF2-40B4-BE49-F238E27FC236}">
                <a16:creationId xmlns:a16="http://schemas.microsoft.com/office/drawing/2014/main" id="{B24589A1-CFEB-D936-677D-DBB346CD5806}"/>
              </a:ext>
            </a:extLst>
          </p:cNvPr>
          <p:cNvSpPr txBox="1"/>
          <p:nvPr/>
        </p:nvSpPr>
        <p:spPr>
          <a:xfrm>
            <a:off x="2264167" y="1767692"/>
            <a:ext cx="4615665" cy="2062103"/>
          </a:xfrm>
          <a:prstGeom prst="rect">
            <a:avLst/>
          </a:prstGeom>
          <a:noFill/>
        </p:spPr>
        <p:txBody>
          <a:bodyPr wrap="square">
            <a:spAutoFit/>
          </a:bodyPr>
          <a:lstStyle/>
          <a:p>
            <a:pPr algn="just"/>
            <a:r>
              <a:rPr lang="fr-FR" sz="1600" dirty="0">
                <a:solidFill>
                  <a:schemeClr val="accent3"/>
                </a:solidFill>
                <a:effectLst/>
                <a:latin typeface="Oxanium" panose="020B0604020202020204" charset="0"/>
                <a:ea typeface="Calibri" panose="020F0502020204030204" pitchFamily="34" charset="0"/>
                <a:cs typeface="Times New Roman" panose="02020603050405020304" pitchFamily="18" charset="0"/>
              </a:rPr>
              <a:t>Ce type de VPN est également appelé VPN distant et permet aux utilisateurs d'accéder à un réseau privé à distance en utilisant un client VPN installé sur leur ordinateur ou leur appareil mobile. Les utilisateurs peuvent se connecter au VPN en utilisant un nom d'utilisateur et un mot de passe et accéder au réseau privé de l'entreprise à distance.</a:t>
            </a:r>
            <a:endParaRPr lang="fr-FR" sz="1600" dirty="0">
              <a:solidFill>
                <a:schemeClr val="accent3"/>
              </a:solidFill>
              <a:latin typeface="Oxanium" panose="020B0604020202020204" charset="0"/>
              <a:cs typeface="Times New Roman" panose="02020603050405020304" pitchFamily="18" charset="0"/>
            </a:endParaRPr>
          </a:p>
        </p:txBody>
      </p:sp>
      <p:sp>
        <p:nvSpPr>
          <p:cNvPr id="2" name="Google Shape;966;p67">
            <a:extLst>
              <a:ext uri="{FF2B5EF4-FFF2-40B4-BE49-F238E27FC236}">
                <a16:creationId xmlns:a16="http://schemas.microsoft.com/office/drawing/2014/main" id="{EE7D0CB4-F6AC-C8B7-5B58-3F58DB412FC7}"/>
              </a:ext>
            </a:extLst>
          </p:cNvPr>
          <p:cNvSpPr txBox="1">
            <a:spLocks noGrp="1"/>
          </p:cNvSpPr>
          <p:nvPr>
            <p:ph type="title"/>
          </p:nvPr>
        </p:nvSpPr>
        <p:spPr>
          <a:xfrm>
            <a:off x="3550185" y="393629"/>
            <a:ext cx="2396804" cy="6835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Types de VPN</a:t>
            </a:r>
            <a:endParaRPr sz="2400" b="1" dirty="0">
              <a:solidFill>
                <a:schemeClr val="accent1">
                  <a:lumMod val="60000"/>
                  <a:lumOff val="40000"/>
                </a:schemeClr>
              </a:solidFill>
            </a:endParaRPr>
          </a:p>
        </p:txBody>
      </p:sp>
      <p:sp>
        <p:nvSpPr>
          <p:cNvPr id="3" name="Google Shape;968;p67">
            <a:extLst>
              <a:ext uri="{FF2B5EF4-FFF2-40B4-BE49-F238E27FC236}">
                <a16:creationId xmlns:a16="http://schemas.microsoft.com/office/drawing/2014/main" id="{61F304D6-FD73-8C68-72E3-B7D1A3B00BA8}"/>
              </a:ext>
            </a:extLst>
          </p:cNvPr>
          <p:cNvSpPr txBox="1">
            <a:spLocks/>
          </p:cNvSpPr>
          <p:nvPr/>
        </p:nvSpPr>
        <p:spPr>
          <a:xfrm>
            <a:off x="2452478" y="393629"/>
            <a:ext cx="876988" cy="54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b="1" dirty="0">
                <a:solidFill>
                  <a:schemeClr val="accent1"/>
                </a:solidFill>
                <a:latin typeface="Oxanium" panose="020B0604020202020204" charset="0"/>
              </a:rPr>
              <a:t>04</a:t>
            </a:r>
            <a:endParaRPr lang="en" b="1" dirty="0">
              <a:solidFill>
                <a:schemeClr val="accent1"/>
              </a:solidFill>
              <a:latin typeface="Oxanium"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6.17284E-7 L -0.68334 -0.19043 " pathEditMode="relative" rAng="0" ptsTypes="AA">
                                      <p:cBhvr>
                                        <p:cTn id="6" dur="1000" fill="hold"/>
                                        <p:tgtEl>
                                          <p:spTgt spid="6"/>
                                        </p:tgtEl>
                                        <p:attrNameLst>
                                          <p:attrName>ppt_x</p:attrName>
                                          <p:attrName>ppt_y</p:attrName>
                                        </p:attrNameLst>
                                      </p:cBhvr>
                                      <p:rCtr x="-34167" y="-9537"/>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6" name="Google Shape;933;p65">
            <a:extLst>
              <a:ext uri="{FF2B5EF4-FFF2-40B4-BE49-F238E27FC236}">
                <a16:creationId xmlns:a16="http://schemas.microsoft.com/office/drawing/2014/main" id="{062EA23E-CE7F-20AE-2990-58036A576130}"/>
              </a:ext>
            </a:extLst>
          </p:cNvPr>
          <p:cNvSpPr txBox="1">
            <a:spLocks/>
          </p:cNvSpPr>
          <p:nvPr/>
        </p:nvSpPr>
        <p:spPr>
          <a:xfrm>
            <a:off x="3132432" y="5253732"/>
            <a:ext cx="2879134" cy="521885"/>
          </a:xfrm>
          <a:prstGeom prst="rect">
            <a:avLst/>
          </a:prstGeom>
          <a:ln>
            <a:solidFill>
              <a:schemeClr val="bg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solidFill>
                  <a:schemeClr val="accent1"/>
                </a:solidFill>
                <a:effectLst>
                  <a:outerShdw blurRad="38100" dist="38100" dir="2700000" algn="tl">
                    <a:srgbClr val="000000">
                      <a:alpha val="43137"/>
                    </a:srgbClr>
                  </a:outerShdw>
                </a:effectLst>
                <a:latin typeface="Oxanium" panose="020B0604020202020204" charset="0"/>
                <a:ea typeface="Calibri" panose="020F0502020204030204" pitchFamily="34" charset="0"/>
              </a:rPr>
              <a:t>VPN basé sur le cloud </a:t>
            </a:r>
            <a:endParaRPr lang="en" sz="1600" b="1" dirty="0">
              <a:solidFill>
                <a:schemeClr val="accent1"/>
              </a:solidFill>
              <a:effectLst>
                <a:outerShdw blurRad="38100" dist="38100" dir="2700000" algn="tl">
                  <a:srgbClr val="000000">
                    <a:alpha val="43137"/>
                  </a:srgbClr>
                </a:outerShdw>
              </a:effectLst>
              <a:latin typeface="Oxanium" panose="020B0604020202020204" charset="0"/>
            </a:endParaRPr>
          </a:p>
        </p:txBody>
      </p:sp>
      <p:sp>
        <p:nvSpPr>
          <p:cNvPr id="8" name="TextBox 7">
            <a:extLst>
              <a:ext uri="{FF2B5EF4-FFF2-40B4-BE49-F238E27FC236}">
                <a16:creationId xmlns:a16="http://schemas.microsoft.com/office/drawing/2014/main" id="{B24589A1-CFEB-D936-677D-DBB346CD5806}"/>
              </a:ext>
            </a:extLst>
          </p:cNvPr>
          <p:cNvSpPr txBox="1"/>
          <p:nvPr/>
        </p:nvSpPr>
        <p:spPr>
          <a:xfrm>
            <a:off x="2264167" y="1767692"/>
            <a:ext cx="4615665" cy="1569660"/>
          </a:xfrm>
          <a:prstGeom prst="rect">
            <a:avLst/>
          </a:prstGeom>
          <a:noFill/>
        </p:spPr>
        <p:txBody>
          <a:bodyPr wrap="square">
            <a:spAutoFit/>
          </a:bodyPr>
          <a:lstStyle/>
          <a:p>
            <a:pPr algn="just"/>
            <a:r>
              <a:rPr lang="fr-FR" sz="1600" dirty="0">
                <a:solidFill>
                  <a:schemeClr val="accent3"/>
                </a:solidFill>
                <a:latin typeface="Oxanium" panose="020B0604020202020204" charset="0"/>
              </a:rPr>
              <a:t>  Ce type de VPN utilise des services cloud pour offrir une connectivité VPN à distance. Les utilisateurs peuvent se connecter au VPN en utilisant une application VPN basée sur le cloud et accéder à du contenu géo-restreint ou travailler à distance de manière sécurisée.</a:t>
            </a:r>
          </a:p>
        </p:txBody>
      </p:sp>
      <p:sp>
        <p:nvSpPr>
          <p:cNvPr id="2" name="Google Shape;966;p67">
            <a:extLst>
              <a:ext uri="{FF2B5EF4-FFF2-40B4-BE49-F238E27FC236}">
                <a16:creationId xmlns:a16="http://schemas.microsoft.com/office/drawing/2014/main" id="{4BFB0B0A-C5CF-56CF-8DAF-25428D8D47CF}"/>
              </a:ext>
            </a:extLst>
          </p:cNvPr>
          <p:cNvSpPr txBox="1">
            <a:spLocks noGrp="1"/>
          </p:cNvSpPr>
          <p:nvPr>
            <p:ph type="title"/>
          </p:nvPr>
        </p:nvSpPr>
        <p:spPr>
          <a:xfrm>
            <a:off x="3539910" y="298346"/>
            <a:ext cx="2396804" cy="6835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Types de VPN</a:t>
            </a:r>
            <a:endParaRPr sz="2400" b="1" dirty="0">
              <a:solidFill>
                <a:schemeClr val="accent1">
                  <a:lumMod val="60000"/>
                  <a:lumOff val="40000"/>
                </a:schemeClr>
              </a:solidFill>
            </a:endParaRPr>
          </a:p>
        </p:txBody>
      </p:sp>
      <p:sp>
        <p:nvSpPr>
          <p:cNvPr id="3" name="Google Shape;968;p67">
            <a:extLst>
              <a:ext uri="{FF2B5EF4-FFF2-40B4-BE49-F238E27FC236}">
                <a16:creationId xmlns:a16="http://schemas.microsoft.com/office/drawing/2014/main" id="{E2CDAD86-8325-0A3B-0E96-246B5DCABFE7}"/>
              </a:ext>
            </a:extLst>
          </p:cNvPr>
          <p:cNvSpPr txBox="1">
            <a:spLocks/>
          </p:cNvSpPr>
          <p:nvPr/>
        </p:nvSpPr>
        <p:spPr>
          <a:xfrm>
            <a:off x="2442203" y="366536"/>
            <a:ext cx="876988" cy="54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chemeClr val="accent1"/>
                </a:solidFill>
                <a:latin typeface="Oxanium" panose="020B0604020202020204" charset="0"/>
              </a:rPr>
              <a:t>04</a:t>
            </a:r>
            <a:endParaRPr lang="en" dirty="0">
              <a:solidFill>
                <a:schemeClr val="accent1"/>
              </a:solidFill>
              <a:latin typeface="Oxanium" panose="020B0604020202020204" charset="0"/>
            </a:endParaRPr>
          </a:p>
        </p:txBody>
      </p:sp>
    </p:spTree>
    <p:extLst>
      <p:ext uri="{BB962C8B-B14F-4D97-AF65-F5344CB8AC3E}">
        <p14:creationId xmlns:p14="http://schemas.microsoft.com/office/powerpoint/2010/main" val="12997253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58025E-6 L -0.02812 -0.81018 " pathEditMode="relative" rAng="0" ptsTypes="AA">
                                      <p:cBhvr>
                                        <p:cTn id="6" dur="1000" fill="hold"/>
                                        <p:tgtEl>
                                          <p:spTgt spid="6"/>
                                        </p:tgtEl>
                                        <p:attrNameLst>
                                          <p:attrName>ppt_x</p:attrName>
                                          <p:attrName>ppt_y</p:attrName>
                                        </p:attrNameLst>
                                      </p:cBhvr>
                                      <p:rCtr x="-1406" y="-40525"/>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102955" y="-3597548"/>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85257" y="342888"/>
            <a:ext cx="9946168" cy="7992723"/>
            <a:chOff x="-1585257" y="342888"/>
            <a:chExt cx="9946168" cy="7992723"/>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897408" y="342888"/>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37808" y="2814225"/>
              <a:ext cx="4565427" cy="4860325"/>
            </a:xfrm>
            <a:prstGeom prst="rect">
              <a:avLst/>
            </a:prstGeom>
            <a:noFill/>
            <a:ln>
              <a:noFill/>
            </a:ln>
          </p:spPr>
        </p:pic>
      </p:grpSp>
      <p:sp>
        <p:nvSpPr>
          <p:cNvPr id="1109" name="Google Shape;1109;p70"/>
          <p:cNvSpPr txBox="1">
            <a:spLocks noGrp="1"/>
          </p:cNvSpPr>
          <p:nvPr>
            <p:ph type="title" idx="2"/>
          </p:nvPr>
        </p:nvSpPr>
        <p:spPr>
          <a:xfrm>
            <a:off x="1984123" y="2812883"/>
            <a:ext cx="13917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112" name="Google Shape;1112;p70"/>
          <p:cNvSpPr txBox="1">
            <a:spLocks noGrp="1"/>
          </p:cNvSpPr>
          <p:nvPr>
            <p:ph type="title"/>
          </p:nvPr>
        </p:nvSpPr>
        <p:spPr>
          <a:xfrm>
            <a:off x="3128323" y="2040450"/>
            <a:ext cx="514349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lumMod val="60000"/>
                    <a:lumOff val="40000"/>
                  </a:schemeClr>
                </a:solidFill>
              </a:rPr>
              <a:t>Protocoles VPN</a:t>
            </a:r>
            <a:endParaRPr b="1" dirty="0">
              <a:solidFill>
                <a:schemeClr val="accent1">
                  <a:lumMod val="60000"/>
                  <a:lumOff val="40000"/>
                </a:schemeClr>
              </a:solidFill>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09"/>
                                        </p:tgtEl>
                                        <p:attrNameLst>
                                          <p:attrName>style.visibility</p:attrName>
                                        </p:attrNameLst>
                                      </p:cBhvr>
                                      <p:to>
                                        <p:strVal val="visible"/>
                                      </p:to>
                                    </p:set>
                                    <p:anim calcmode="lin" valueType="num">
                                      <p:cBhvr additive="base">
                                        <p:cTn id="7" dur="500" fill="hold"/>
                                        <p:tgtEl>
                                          <p:spTgt spid="1109"/>
                                        </p:tgtEl>
                                        <p:attrNameLst>
                                          <p:attrName>ppt_x</p:attrName>
                                        </p:attrNameLst>
                                      </p:cBhvr>
                                      <p:tavLst>
                                        <p:tav tm="0">
                                          <p:val>
                                            <p:strVal val="#ppt_x"/>
                                          </p:val>
                                        </p:tav>
                                        <p:tav tm="100000">
                                          <p:val>
                                            <p:strVal val="#ppt_x"/>
                                          </p:val>
                                        </p:tav>
                                      </p:tavLst>
                                    </p:anim>
                                    <p:anim calcmode="lin" valueType="num">
                                      <p:cBhvr additive="base">
                                        <p:cTn id="8" dur="500" fill="hold"/>
                                        <p:tgtEl>
                                          <p:spTgt spid="110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12"/>
                                        </p:tgtEl>
                                        <p:attrNameLst>
                                          <p:attrName>style.visibility</p:attrName>
                                        </p:attrNameLst>
                                      </p:cBhvr>
                                      <p:to>
                                        <p:strVal val="visible"/>
                                      </p:to>
                                    </p:set>
                                    <p:animEffect transition="in" filter="fade">
                                      <p:cBhvr>
                                        <p:cTn id="12" dur="800"/>
                                        <p:tgtEl>
                                          <p:spTgt spid="1112"/>
                                        </p:tgtEl>
                                      </p:cBhvr>
                                    </p:animEffect>
                                  </p:childTnLst>
                                </p:cTn>
                              </p:par>
                            </p:childTnLst>
                          </p:cTn>
                        </p:par>
                        <p:par>
                          <p:cTn id="13" fill="hold">
                            <p:stCondLst>
                              <p:cond delay="1300"/>
                            </p:stCondLst>
                            <p:childTnLst>
                              <p:par>
                                <p:cTn id="14" presetID="10" presetClass="entr" presetSubtype="0" fill="hold" nodeType="afterEffect">
                                  <p:stCondLst>
                                    <p:cond delay="0"/>
                                  </p:stCondLst>
                                  <p:childTnLst>
                                    <p:set>
                                      <p:cBhvr>
                                        <p:cTn id="15" dur="1" fill="hold">
                                          <p:stCondLst>
                                            <p:cond delay="0"/>
                                          </p:stCondLst>
                                        </p:cTn>
                                        <p:tgtEl>
                                          <p:spTgt spid="1092"/>
                                        </p:tgtEl>
                                        <p:attrNameLst>
                                          <p:attrName>style.visibility</p:attrName>
                                        </p:attrNameLst>
                                      </p:cBhvr>
                                      <p:to>
                                        <p:strVal val="visible"/>
                                      </p:to>
                                    </p:set>
                                    <p:animEffect transition="in" filter="fade">
                                      <p:cBhvr>
                                        <p:cTn id="16" dur="800"/>
                                        <p:tgtEl>
                                          <p:spTgt spid="1092"/>
                                        </p:tgtEl>
                                      </p:cBhvr>
                                    </p:animEffect>
                                  </p:childTnLst>
                                </p:cTn>
                              </p:par>
                            </p:childTnLst>
                          </p:cTn>
                        </p:par>
                        <p:par>
                          <p:cTn id="17" fill="hold">
                            <p:stCondLst>
                              <p:cond delay="2100"/>
                            </p:stCondLst>
                            <p:childTnLst>
                              <p:par>
                                <p:cTn id="18" presetID="10" presetClass="entr" presetSubtype="0" fill="hold" nodeType="afterEffect">
                                  <p:stCondLst>
                                    <p:cond delay="0"/>
                                  </p:stCondLst>
                                  <p:childTnLst>
                                    <p:set>
                                      <p:cBhvr>
                                        <p:cTn id="19" dur="1" fill="hold">
                                          <p:stCondLst>
                                            <p:cond delay="0"/>
                                          </p:stCondLst>
                                        </p:cTn>
                                        <p:tgtEl>
                                          <p:spTgt spid="1097"/>
                                        </p:tgtEl>
                                        <p:attrNameLst>
                                          <p:attrName>style.visibility</p:attrName>
                                        </p:attrNameLst>
                                      </p:cBhvr>
                                      <p:to>
                                        <p:strVal val="visible"/>
                                      </p:to>
                                    </p:set>
                                    <p:animEffect transition="in" filter="fade">
                                      <p:cBhvr>
                                        <p:cTn id="20" dur="8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03645" y="-3677244"/>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109" name="Google Shape;1109;p70"/>
          <p:cNvSpPr txBox="1">
            <a:spLocks noGrp="1"/>
          </p:cNvSpPr>
          <p:nvPr>
            <p:ph type="title" idx="2"/>
          </p:nvPr>
        </p:nvSpPr>
        <p:spPr>
          <a:xfrm>
            <a:off x="1433852" y="268996"/>
            <a:ext cx="772782"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05</a:t>
            </a:r>
            <a:endParaRPr sz="4000" dirty="0"/>
          </a:p>
        </p:txBody>
      </p:sp>
      <p:sp>
        <p:nvSpPr>
          <p:cNvPr id="1112" name="Google Shape;1112;p70"/>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2" name="Flowchart: Data 1">
            <a:extLst>
              <a:ext uri="{FF2B5EF4-FFF2-40B4-BE49-F238E27FC236}">
                <a16:creationId xmlns:a16="http://schemas.microsoft.com/office/drawing/2014/main" id="{40DBC35C-45ED-268D-DB92-8AC3163AF9D7}"/>
              </a:ext>
            </a:extLst>
          </p:cNvPr>
          <p:cNvSpPr/>
          <p:nvPr/>
        </p:nvSpPr>
        <p:spPr>
          <a:xfrm>
            <a:off x="516481" y="1548802"/>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L 2 F</a:t>
            </a:r>
            <a:endParaRPr lang="fr-FR" sz="2000" b="1" dirty="0">
              <a:solidFill>
                <a:schemeClr val="accent3"/>
              </a:solidFill>
              <a:latin typeface="Oxanium" panose="020B0604020202020204" charset="0"/>
            </a:endParaRPr>
          </a:p>
        </p:txBody>
      </p:sp>
      <p:sp>
        <p:nvSpPr>
          <p:cNvPr id="3" name="Flowchart: Data 2">
            <a:extLst>
              <a:ext uri="{FF2B5EF4-FFF2-40B4-BE49-F238E27FC236}">
                <a16:creationId xmlns:a16="http://schemas.microsoft.com/office/drawing/2014/main" id="{ADE1D5AC-4FB9-71C6-38DC-3CB8C5CD68EA}"/>
              </a:ext>
            </a:extLst>
          </p:cNvPr>
          <p:cNvSpPr/>
          <p:nvPr/>
        </p:nvSpPr>
        <p:spPr>
          <a:xfrm>
            <a:off x="516481" y="2477711"/>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3"/>
                </a:solidFill>
                <a:effectLst/>
                <a:latin typeface="Oxanium" panose="020B0604020202020204" charset="0"/>
                <a:ea typeface="Calibri" panose="020F0502020204030204" pitchFamily="34" charset="0"/>
              </a:rPr>
              <a:t>S S L</a:t>
            </a:r>
            <a:endParaRPr lang="fr-FR" dirty="0">
              <a:solidFill>
                <a:schemeClr val="accent3"/>
              </a:solidFill>
              <a:latin typeface="Oxanium" panose="020B0604020202020204" charset="0"/>
            </a:endParaRPr>
          </a:p>
        </p:txBody>
      </p:sp>
      <p:sp>
        <p:nvSpPr>
          <p:cNvPr id="4" name="Flowchart: Data 3">
            <a:extLst>
              <a:ext uri="{FF2B5EF4-FFF2-40B4-BE49-F238E27FC236}">
                <a16:creationId xmlns:a16="http://schemas.microsoft.com/office/drawing/2014/main" id="{259EE9C0-7A05-89EC-08B2-AB9130BA6E51}"/>
              </a:ext>
            </a:extLst>
          </p:cNvPr>
          <p:cNvSpPr/>
          <p:nvPr/>
        </p:nvSpPr>
        <p:spPr>
          <a:xfrm>
            <a:off x="3071437" y="347460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300" b="1" dirty="0">
                <a:solidFill>
                  <a:schemeClr val="accent3"/>
                </a:solidFill>
                <a:effectLst/>
                <a:latin typeface="Oxanium" panose="020B0604020202020204" charset="0"/>
                <a:ea typeface="Calibri" panose="020F0502020204030204" pitchFamily="34" charset="0"/>
              </a:rPr>
              <a:t>openVPN</a:t>
            </a:r>
            <a:endParaRPr lang="fr-FR" sz="2300" b="1" dirty="0">
              <a:solidFill>
                <a:schemeClr val="accent3"/>
              </a:solidFill>
              <a:latin typeface="Oxanium" panose="020B0604020202020204" charset="0"/>
            </a:endParaRPr>
          </a:p>
        </p:txBody>
      </p:sp>
      <p:sp>
        <p:nvSpPr>
          <p:cNvPr id="5" name="Flowchart: Data 4">
            <a:extLst>
              <a:ext uri="{FF2B5EF4-FFF2-40B4-BE49-F238E27FC236}">
                <a16:creationId xmlns:a16="http://schemas.microsoft.com/office/drawing/2014/main" id="{BA7C09B9-722E-1F39-A2BE-ED11F8E35CA0}"/>
              </a:ext>
            </a:extLst>
          </p:cNvPr>
          <p:cNvSpPr/>
          <p:nvPr/>
        </p:nvSpPr>
        <p:spPr>
          <a:xfrm>
            <a:off x="5734938" y="25357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effectLst/>
                <a:latin typeface="Oxanium" panose="020B0604020202020204" charset="0"/>
                <a:ea typeface="Calibri" panose="020F0502020204030204" pitchFamily="34" charset="0"/>
              </a:rPr>
              <a:t>T L S</a:t>
            </a:r>
            <a:endParaRPr lang="fr-FR" dirty="0">
              <a:solidFill>
                <a:schemeClr val="accent3"/>
              </a:solidFill>
              <a:latin typeface="Oxanium" panose="020B0604020202020204" charset="0"/>
            </a:endParaRPr>
          </a:p>
        </p:txBody>
      </p:sp>
      <p:sp>
        <p:nvSpPr>
          <p:cNvPr id="7" name="Flowchart: Data 6">
            <a:extLst>
              <a:ext uri="{FF2B5EF4-FFF2-40B4-BE49-F238E27FC236}">
                <a16:creationId xmlns:a16="http://schemas.microsoft.com/office/drawing/2014/main" id="{D725DB97-C043-5E37-1B73-E48FFDFF82B4}"/>
              </a:ext>
            </a:extLst>
          </p:cNvPr>
          <p:cNvSpPr/>
          <p:nvPr/>
        </p:nvSpPr>
        <p:spPr>
          <a:xfrm>
            <a:off x="5754273" y="347460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effectLst/>
                <a:latin typeface="Oxanium" panose="020B0604020202020204" charset="0"/>
                <a:ea typeface="Calibri" panose="020F0502020204030204" pitchFamily="34" charset="0"/>
              </a:rPr>
              <a:t>S S T P</a:t>
            </a:r>
            <a:endParaRPr lang="fr-FR" sz="1800" dirty="0">
              <a:solidFill>
                <a:schemeClr val="accent3"/>
              </a:solidFill>
              <a:latin typeface="Oxanium" panose="020B0604020202020204" charset="0"/>
            </a:endParaRPr>
          </a:p>
        </p:txBody>
      </p:sp>
      <p:sp>
        <p:nvSpPr>
          <p:cNvPr id="8" name="Flowchart: Data 7">
            <a:extLst>
              <a:ext uri="{FF2B5EF4-FFF2-40B4-BE49-F238E27FC236}">
                <a16:creationId xmlns:a16="http://schemas.microsoft.com/office/drawing/2014/main" id="{613A679E-10B6-E750-2457-C6AB2C1AD8C4}"/>
              </a:ext>
            </a:extLst>
          </p:cNvPr>
          <p:cNvSpPr/>
          <p:nvPr/>
        </p:nvSpPr>
        <p:spPr>
          <a:xfrm>
            <a:off x="516481" y="347460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effectLst/>
                <a:latin typeface="Oxanium" panose="020B0604020202020204" charset="0"/>
                <a:ea typeface="Calibri" panose="020F0502020204030204" pitchFamily="34" charset="0"/>
              </a:rPr>
              <a:t>IPsec</a:t>
            </a:r>
            <a:endParaRPr lang="fr-FR" dirty="0">
              <a:solidFill>
                <a:schemeClr val="accent3"/>
              </a:solidFill>
              <a:latin typeface="Oxanium" panose="020B0604020202020204" charset="0"/>
            </a:endParaRPr>
          </a:p>
        </p:txBody>
      </p:sp>
      <p:sp>
        <p:nvSpPr>
          <p:cNvPr id="9" name="Flowchart: Data 8">
            <a:extLst>
              <a:ext uri="{FF2B5EF4-FFF2-40B4-BE49-F238E27FC236}">
                <a16:creationId xmlns:a16="http://schemas.microsoft.com/office/drawing/2014/main" id="{5546165B-BEB0-2259-AB6C-F911657D27EC}"/>
              </a:ext>
            </a:extLst>
          </p:cNvPr>
          <p:cNvSpPr/>
          <p:nvPr/>
        </p:nvSpPr>
        <p:spPr>
          <a:xfrm>
            <a:off x="5734939" y="1569969"/>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effectLst/>
                <a:latin typeface="Oxanium" panose="020B0604020202020204" charset="0"/>
                <a:ea typeface="Calibri" panose="020F0502020204030204" pitchFamily="34" charset="0"/>
              </a:rPr>
              <a:t>P P T P</a:t>
            </a:r>
            <a:endParaRPr lang="fr-FR" dirty="0">
              <a:solidFill>
                <a:schemeClr val="accent3"/>
              </a:solidFill>
              <a:latin typeface="Oxanium" panose="020B0604020202020204" charset="0"/>
            </a:endParaRPr>
          </a:p>
        </p:txBody>
      </p:sp>
      <p:sp>
        <p:nvSpPr>
          <p:cNvPr id="10" name="Flowchart: Data 9">
            <a:extLst>
              <a:ext uri="{FF2B5EF4-FFF2-40B4-BE49-F238E27FC236}">
                <a16:creationId xmlns:a16="http://schemas.microsoft.com/office/drawing/2014/main" id="{649CAA70-D447-AC6E-34B8-51AEDA1E51C4}"/>
              </a:ext>
            </a:extLst>
          </p:cNvPr>
          <p:cNvSpPr/>
          <p:nvPr/>
        </p:nvSpPr>
        <p:spPr>
          <a:xfrm>
            <a:off x="3125710" y="156110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effectLst/>
                <a:latin typeface="Oxanium" panose="020B0604020202020204" charset="0"/>
                <a:ea typeface="Calibri" panose="020F0502020204030204" pitchFamily="34" charset="0"/>
              </a:rPr>
              <a:t>L 2 T P</a:t>
            </a:r>
            <a:endParaRPr lang="fr-FR" sz="1800" dirty="0">
              <a:solidFill>
                <a:schemeClr val="accent3"/>
              </a:solidFill>
              <a:latin typeface="Oxanium" panose="020B0604020202020204" charset="0"/>
            </a:endParaRPr>
          </a:p>
        </p:txBody>
      </p:sp>
    </p:spTree>
    <p:extLst>
      <p:ext uri="{BB962C8B-B14F-4D97-AF65-F5344CB8AC3E}">
        <p14:creationId xmlns:p14="http://schemas.microsoft.com/office/powerpoint/2010/main" val="899554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L 2 F</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480149" y="2454854"/>
            <a:ext cx="5024062" cy="1323439"/>
          </a:xfrm>
          <a:prstGeom prst="rect">
            <a:avLst/>
          </a:prstGeom>
          <a:noFill/>
        </p:spPr>
        <p:txBody>
          <a:bodyPr wrap="square">
            <a:spAutoFit/>
          </a:bodyPr>
          <a:lstStyle/>
          <a:p>
            <a:pPr marL="685800" algn="just"/>
            <a:r>
              <a:rPr lang="fr-FR" sz="1600" dirty="0">
                <a:solidFill>
                  <a:schemeClr val="accent3"/>
                </a:solidFill>
                <a:effectLst/>
                <a:latin typeface="Oxanium" panose="020B0604020202020204" charset="0"/>
                <a:ea typeface="Times New Roman" panose="02020603050405020304" pitchFamily="18" charset="0"/>
              </a:rPr>
              <a:t>C’est un protocole de tunneling qui a été développé par Cisco Systems en 1990. Son objectif était de permettre aux utilisateurs distants d’accéder à un réseau privé de manière sécurisée.</a:t>
            </a:r>
            <a:endParaRPr lang="fr-FR" sz="1800" dirty="0">
              <a:solidFill>
                <a:schemeClr val="accent3"/>
              </a:solidFill>
              <a:effectLst/>
              <a:latin typeface="Oxanium" panose="020B0604020202020204" charset="0"/>
              <a:ea typeface="Times New Roman" panose="02020603050405020304" pitchFamily="18"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233265" y="1607120"/>
            <a:ext cx="5954486" cy="369332"/>
          </a:xfrm>
          <a:prstGeom prst="rect">
            <a:avLst/>
          </a:prstGeom>
          <a:noFill/>
        </p:spPr>
        <p:txBody>
          <a:bodyPr wrap="square">
            <a:spAutoFit/>
          </a:bodyPr>
          <a:lstStyle/>
          <a:p>
            <a:pPr algn="ctr"/>
            <a:r>
              <a:rPr lang="en-US" sz="1800" b="1" dirty="0">
                <a:solidFill>
                  <a:schemeClr val="accent1">
                    <a:lumMod val="60000"/>
                    <a:lumOff val="40000"/>
                  </a:schemeClr>
                </a:solidFill>
                <a:effectLst/>
                <a:latin typeface="Oxanium" panose="020B0604020202020204" charset="0"/>
                <a:ea typeface="Calibri" panose="020F0502020204030204" pitchFamily="34" charset="0"/>
              </a:rPr>
              <a:t>Layer Two Forwarding</a:t>
            </a:r>
            <a:endParaRPr lang="fr-FR" sz="18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874301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4120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99760" y="8501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L 2 F</a:t>
            </a:r>
            <a:endParaRPr lang="fr-FR" sz="2000" b="1" dirty="0">
              <a:solidFill>
                <a:schemeClr val="accent3"/>
              </a:solidFill>
              <a:latin typeface="Oxanium" panose="020B0604020202020204"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201597" y="1574899"/>
            <a:ext cx="2734663" cy="2759345"/>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endParaRPr lang="fr-FR" sz="1600" b="1" dirty="0">
              <a:solidFill>
                <a:schemeClr val="accent1"/>
              </a:solidFill>
              <a:latin typeface="Oxanium" panose="020B0604020202020204" charset="0"/>
            </a:endParaRPr>
          </a:p>
          <a:p>
            <a:pPr>
              <a:lnSpc>
                <a:spcPct val="150000"/>
              </a:lnSpc>
            </a:pPr>
            <a:r>
              <a:rPr lang="fr-FR" sz="1300" b="1" dirty="0">
                <a:solidFill>
                  <a:schemeClr val="accent3"/>
                </a:solidFill>
                <a:effectLst/>
                <a:latin typeface="Oxanium" panose="020B0604020202020204" charset="0"/>
                <a:ea typeface="Calibri" panose="020F0502020204030204" pitchFamily="34" charset="0"/>
              </a:rPr>
              <a:t>-Etablissement de la connexion </a:t>
            </a:r>
          </a:p>
          <a:p>
            <a:pPr>
              <a:lnSpc>
                <a:spcPct val="150000"/>
              </a:lnSpc>
            </a:pPr>
            <a:r>
              <a:rPr lang="fr-FR" sz="1300" b="1" dirty="0">
                <a:solidFill>
                  <a:schemeClr val="accent3"/>
                </a:solidFill>
                <a:latin typeface="Oxanium" panose="020B0604020202020204" charset="0"/>
                <a:ea typeface="Calibri" panose="020F0502020204030204" pitchFamily="34" charset="0"/>
              </a:rPr>
              <a:t>-</a:t>
            </a:r>
            <a:r>
              <a:rPr lang="fr-FR" sz="1300" b="1" dirty="0">
                <a:solidFill>
                  <a:schemeClr val="accent3"/>
                </a:solidFill>
                <a:effectLst/>
                <a:latin typeface="Oxanium" panose="020B0604020202020204" charset="0"/>
                <a:ea typeface="Calibri" panose="020F0502020204030204" pitchFamily="34" charset="0"/>
              </a:rPr>
              <a:t>Authentification</a:t>
            </a:r>
          </a:p>
          <a:p>
            <a:pPr>
              <a:lnSpc>
                <a:spcPct val="150000"/>
              </a:lnSpc>
            </a:pPr>
            <a:r>
              <a:rPr lang="fr-FR" sz="1300" b="1" dirty="0">
                <a:solidFill>
                  <a:schemeClr val="accent3"/>
                </a:solidFill>
                <a:latin typeface="Oxanium" panose="020B0604020202020204" charset="0"/>
              </a:rPr>
              <a:t>-Encapsulation des paquets </a:t>
            </a:r>
          </a:p>
          <a:p>
            <a:pPr>
              <a:lnSpc>
                <a:spcPct val="150000"/>
              </a:lnSpc>
            </a:pPr>
            <a:r>
              <a:rPr lang="fr-FR" sz="1300" b="1" dirty="0">
                <a:solidFill>
                  <a:schemeClr val="accent3"/>
                </a:solidFill>
                <a:latin typeface="Oxanium" panose="020B0604020202020204" charset="0"/>
              </a:rPr>
              <a:t>-Transmission des paquets</a:t>
            </a:r>
          </a:p>
          <a:p>
            <a:pPr>
              <a:lnSpc>
                <a:spcPct val="150000"/>
              </a:lnSpc>
            </a:pPr>
            <a:r>
              <a:rPr lang="fr-FR" sz="1300" b="1" dirty="0">
                <a:solidFill>
                  <a:schemeClr val="accent3"/>
                </a:solidFill>
                <a:latin typeface="Oxanium" panose="020B0604020202020204" charset="0"/>
              </a:rPr>
              <a:t>-Démantèlement de l’encapsulation  </a:t>
            </a:r>
            <a:endParaRPr lang="fr-FR" sz="1300" b="1" dirty="0">
              <a:solidFill>
                <a:schemeClr val="accent3"/>
              </a:solidFill>
              <a:effectLst/>
              <a:latin typeface="Oxanium" panose="020B0604020202020204" charset="0"/>
              <a:ea typeface="Calibri" panose="020F0502020204030204" pitchFamily="34" charset="0"/>
            </a:endParaRPr>
          </a:p>
          <a:p>
            <a:pPr>
              <a:lnSpc>
                <a:spcPct val="150000"/>
              </a:lnSpc>
            </a:pPr>
            <a:r>
              <a:rPr lang="fr-FR" sz="1300" b="1" dirty="0">
                <a:solidFill>
                  <a:schemeClr val="accent3"/>
                </a:solidFill>
                <a:effectLst/>
                <a:latin typeface="Oxanium" panose="020B0604020202020204" charset="0"/>
                <a:ea typeface="Calibri" panose="020F0502020204030204" pitchFamily="34" charset="0"/>
              </a:rPr>
              <a:t>-Routage et acheminement </a:t>
            </a:r>
          </a:p>
          <a:p>
            <a:pPr>
              <a:lnSpc>
                <a:spcPct val="150000"/>
              </a:lnSpc>
            </a:pPr>
            <a:r>
              <a:rPr lang="fr-FR" sz="1300" b="1" dirty="0">
                <a:solidFill>
                  <a:schemeClr val="accent3"/>
                </a:solidFill>
                <a:effectLst/>
                <a:latin typeface="Oxanium" panose="020B0604020202020204" charset="0"/>
                <a:ea typeface="Calibri" panose="020F0502020204030204" pitchFamily="34" charset="0"/>
              </a:rPr>
              <a:t>-Fermeture de la connexion </a:t>
            </a:r>
            <a:endParaRPr lang="fr-FR" sz="1300" b="1" dirty="0">
              <a:solidFill>
                <a:schemeClr val="accent3"/>
              </a:solidFill>
              <a:latin typeface="Oxanium" panose="020B0604020202020204" charset="0"/>
            </a:endParaRPr>
          </a:p>
        </p:txBody>
      </p:sp>
      <p:sp>
        <p:nvSpPr>
          <p:cNvPr id="9" name="TextBox 8">
            <a:extLst>
              <a:ext uri="{FF2B5EF4-FFF2-40B4-BE49-F238E27FC236}">
                <a16:creationId xmlns:a16="http://schemas.microsoft.com/office/drawing/2014/main" id="{53D29D38-5FC8-5848-AFB3-8537F3AF8A5F}"/>
              </a:ext>
            </a:extLst>
          </p:cNvPr>
          <p:cNvSpPr txBox="1"/>
          <p:nvPr/>
        </p:nvSpPr>
        <p:spPr>
          <a:xfrm>
            <a:off x="6019725" y="1576199"/>
            <a:ext cx="2787822" cy="2032864"/>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nSpc>
                <a:spcPct val="150000"/>
              </a:lnSpc>
            </a:pPr>
            <a:endParaRPr lang="fr-FR" sz="1800" b="1" dirty="0">
              <a:solidFill>
                <a:schemeClr val="accent1"/>
              </a:solidFill>
              <a:latin typeface="Oxanium" panose="020B0604020202020204" charset="0"/>
              <a:ea typeface="Calibri" panose="020F0502020204030204" pitchFamily="34" charset="0"/>
            </a:endParaRPr>
          </a:p>
          <a:p>
            <a:pPr>
              <a:lnSpc>
                <a:spcPct val="150000"/>
              </a:lnSpc>
            </a:pPr>
            <a:r>
              <a:rPr lang="fr-FR" b="1" dirty="0">
                <a:solidFill>
                  <a:schemeClr val="accent3"/>
                </a:solidFill>
                <a:effectLst/>
                <a:latin typeface="Oxanium" panose="020B0604020202020204" charset="0"/>
                <a:ea typeface="Calibri" panose="020F0502020204030204" pitchFamily="34" charset="0"/>
              </a:rPr>
              <a:t>-Limitations de la  connectivité </a:t>
            </a:r>
          </a:p>
          <a:p>
            <a:pPr>
              <a:lnSpc>
                <a:spcPct val="150000"/>
              </a:lnSpc>
            </a:pPr>
            <a:r>
              <a:rPr lang="fr-FR" b="1" dirty="0">
                <a:solidFill>
                  <a:schemeClr val="accent3"/>
                </a:solidFill>
                <a:effectLst/>
                <a:latin typeface="Oxanium" panose="020B0604020202020204" charset="0"/>
                <a:ea typeface="Calibri" panose="020F0502020204030204" pitchFamily="34" charset="0"/>
              </a:rPr>
              <a:t>-Manque de support étendu </a:t>
            </a:r>
            <a:endParaRPr lang="fr-FR" b="1" dirty="0">
              <a:solidFill>
                <a:schemeClr val="accent3"/>
              </a:solidFill>
              <a:latin typeface="Oxanium" panose="020B0604020202020204" charset="0"/>
              <a:ea typeface="Calibri" panose="020F0502020204030204" pitchFamily="34" charset="0"/>
            </a:endParaRPr>
          </a:p>
          <a:p>
            <a:pPr>
              <a:lnSpc>
                <a:spcPct val="150000"/>
              </a:lnSpc>
            </a:pPr>
            <a:r>
              <a:rPr lang="fr-FR" b="1" dirty="0">
                <a:solidFill>
                  <a:schemeClr val="accent3"/>
                </a:solidFill>
                <a:effectLst/>
                <a:latin typeface="Oxanium" panose="020B0604020202020204" charset="0"/>
                <a:ea typeface="Calibri" panose="020F0502020204030204" pitchFamily="34" charset="0"/>
              </a:rPr>
              <a:t>-Limitations de routage </a:t>
            </a:r>
          </a:p>
        </p:txBody>
      </p:sp>
      <p:sp>
        <p:nvSpPr>
          <p:cNvPr id="10" name="TextBox 9">
            <a:extLst>
              <a:ext uri="{FF2B5EF4-FFF2-40B4-BE49-F238E27FC236}">
                <a16:creationId xmlns:a16="http://schemas.microsoft.com/office/drawing/2014/main" id="{228A0B88-3CDE-18DE-2B3B-4FDB6A6FCF2F}"/>
              </a:ext>
            </a:extLst>
          </p:cNvPr>
          <p:cNvSpPr txBox="1"/>
          <p:nvPr/>
        </p:nvSpPr>
        <p:spPr>
          <a:xfrm>
            <a:off x="3059166" y="1580676"/>
            <a:ext cx="2674910" cy="2239331"/>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2000" b="1" dirty="0">
              <a:solidFill>
                <a:schemeClr val="accent1"/>
              </a:solidFill>
              <a:latin typeface="Oxanium" panose="020B0604020202020204" charset="0"/>
            </a:endParaRPr>
          </a:p>
          <a:p>
            <a:pPr>
              <a:lnSpc>
                <a:spcPct val="150000"/>
              </a:lnSpc>
            </a:pPr>
            <a:r>
              <a:rPr lang="fr-FR" b="1" dirty="0">
                <a:solidFill>
                  <a:schemeClr val="accent3"/>
                </a:solidFill>
                <a:effectLst/>
                <a:latin typeface="Oxanium" panose="020B0604020202020204" charset="0"/>
                <a:ea typeface="Calibri" panose="020F0502020204030204" pitchFamily="34" charset="0"/>
              </a:rPr>
              <a:t>-Compatibilité </a:t>
            </a:r>
          </a:p>
          <a:p>
            <a:pPr>
              <a:lnSpc>
                <a:spcPct val="150000"/>
              </a:lnSpc>
            </a:pPr>
            <a:r>
              <a:rPr lang="fr-FR" b="1" dirty="0">
                <a:solidFill>
                  <a:schemeClr val="accent3"/>
                </a:solidFill>
                <a:effectLst/>
                <a:latin typeface="Oxanium" panose="020B0604020202020204" charset="0"/>
                <a:ea typeface="Calibri" panose="020F0502020204030204" pitchFamily="34" charset="0"/>
              </a:rPr>
              <a:t>-Sécurité </a:t>
            </a:r>
          </a:p>
          <a:p>
            <a:pPr>
              <a:lnSpc>
                <a:spcPct val="150000"/>
              </a:lnSpc>
            </a:pPr>
            <a:r>
              <a:rPr lang="fr-FR" b="1" dirty="0">
                <a:solidFill>
                  <a:schemeClr val="accent3"/>
                </a:solidFill>
                <a:effectLst/>
                <a:latin typeface="Oxanium" panose="020B0604020202020204" charset="0"/>
                <a:ea typeface="Calibri" panose="020F0502020204030204" pitchFamily="34" charset="0"/>
              </a:rPr>
              <a:t>-Facilité d'utilisation </a:t>
            </a:r>
          </a:p>
          <a:p>
            <a:pPr>
              <a:lnSpc>
                <a:spcPct val="150000"/>
              </a:lnSpc>
            </a:pPr>
            <a:r>
              <a:rPr lang="fr-FR" b="1" dirty="0">
                <a:solidFill>
                  <a:schemeClr val="accent3"/>
                </a:solidFill>
                <a:effectLst/>
                <a:latin typeface="Oxanium" panose="020B0604020202020204" charset="0"/>
                <a:ea typeface="Calibri" panose="020F0502020204030204" pitchFamily="34" charset="0"/>
              </a:rPr>
              <a:t>-Flexibilité </a:t>
            </a:r>
          </a:p>
          <a:p>
            <a:pPr>
              <a:lnSpc>
                <a:spcPct val="150000"/>
              </a:lnSpc>
            </a:pPr>
            <a:endParaRPr lang="fr-FR" sz="1200" b="1" dirty="0">
              <a:solidFill>
                <a:schemeClr val="accent3"/>
              </a:solidFill>
              <a:latin typeface="Oxanium" panose="020B0604020202020204" charset="0"/>
              <a:ea typeface="Calibri" panose="020F0502020204030204" pitchFamily="34" charset="0"/>
            </a:endParaRPr>
          </a:p>
        </p:txBody>
      </p:sp>
    </p:spTree>
    <p:extLst>
      <p:ext uri="{BB962C8B-B14F-4D97-AF65-F5344CB8AC3E}">
        <p14:creationId xmlns:p14="http://schemas.microsoft.com/office/powerpoint/2010/main" val="34913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2"/>
          <p:cNvSpPr txBox="1">
            <a:spLocks noGrp="1"/>
          </p:cNvSpPr>
          <p:nvPr>
            <p:ph type="title" idx="21"/>
          </p:nvPr>
        </p:nvSpPr>
        <p:spPr>
          <a:xfrm>
            <a:off x="2962276" y="1797753"/>
            <a:ext cx="1704974" cy="7696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Plan</a:t>
            </a:r>
            <a:endParaRPr b="1" dirty="0">
              <a:latin typeface="Times New Roman" panose="02020603050405020304" pitchFamily="18" charset="0"/>
              <a:cs typeface="Times New Roman" panose="02020603050405020304" pitchFamily="18" charset="0"/>
            </a:endParaRPr>
          </a:p>
        </p:txBody>
      </p:sp>
      <p:sp>
        <p:nvSpPr>
          <p:cNvPr id="502" name="Google Shape;502;p52"/>
          <p:cNvSpPr txBox="1">
            <a:spLocks noGrp="1"/>
          </p:cNvSpPr>
          <p:nvPr>
            <p:ph type="subTitle" idx="15"/>
          </p:nvPr>
        </p:nvSpPr>
        <p:spPr>
          <a:xfrm>
            <a:off x="0" y="751254"/>
            <a:ext cx="2245025" cy="701802"/>
          </a:xfrm>
          <a:prstGeom prst="rect">
            <a:avLst/>
          </a:prstGeom>
        </p:spPr>
        <p:txBody>
          <a:bodyPr spcFirstLastPara="1" wrap="square" lIns="91425" tIns="91425" rIns="0" bIns="91425" anchor="ctr" anchorCtr="0">
            <a:noAutofit/>
          </a:bodyPr>
          <a:lstStyle/>
          <a:p>
            <a:pPr marL="0" indent="0"/>
            <a:r>
              <a:rPr lang="fr-FR" sz="2000" b="1" dirty="0">
                <a:solidFill>
                  <a:schemeClr val="accent4">
                    <a:lumMod val="85000"/>
                  </a:schemeClr>
                </a:solidFill>
                <a:latin typeface="Overpass Medium" panose="020B0604020202020204" charset="0"/>
                <a:cs typeface="Times New Roman" panose="02020603050405020304" pitchFamily="18" charset="0"/>
              </a:rPr>
              <a:t>Présentation de VPN</a:t>
            </a:r>
          </a:p>
        </p:txBody>
      </p:sp>
      <p:sp>
        <p:nvSpPr>
          <p:cNvPr id="503" name="Google Shape;503;p52"/>
          <p:cNvSpPr txBox="1">
            <a:spLocks noGrp="1"/>
          </p:cNvSpPr>
          <p:nvPr>
            <p:ph type="title"/>
          </p:nvPr>
        </p:nvSpPr>
        <p:spPr>
          <a:xfrm>
            <a:off x="108100" y="154909"/>
            <a:ext cx="713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hlinkClick r:id="" action="ppaction://noaction">
                  <a:extLst>
                    <a:ext uri="{A12FA001-AC4F-418D-AE19-62706E023703}">
                      <ahyp:hlinkClr xmlns:ahyp="http://schemas.microsoft.com/office/drawing/2018/hyperlinkcolor" val="tx"/>
                    </a:ext>
                  </a:extLst>
                </a:hlinkClick>
              </a:rPr>
              <a:t>01</a:t>
            </a:r>
            <a:endParaRPr dirty="0">
              <a:solidFill>
                <a:schemeClr val="accent5">
                  <a:lumMod val="85000"/>
                </a:schemeClr>
              </a:solidFill>
            </a:endParaRPr>
          </a:p>
        </p:txBody>
      </p:sp>
      <p:sp>
        <p:nvSpPr>
          <p:cNvPr id="505" name="Google Shape;505;p52"/>
          <p:cNvSpPr txBox="1">
            <a:spLocks noGrp="1"/>
          </p:cNvSpPr>
          <p:nvPr>
            <p:ph type="title" idx="2"/>
          </p:nvPr>
        </p:nvSpPr>
        <p:spPr>
          <a:xfrm>
            <a:off x="2777950" y="154909"/>
            <a:ext cx="713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hlinkClick r:id="rId3" action="ppaction://hlinksldjump">
                  <a:extLst>
                    <a:ext uri="{A12FA001-AC4F-418D-AE19-62706E023703}">
                      <ahyp:hlinkClr xmlns:ahyp="http://schemas.microsoft.com/office/drawing/2018/hyperlinkcolor" val="tx"/>
                    </a:ext>
                  </a:extLst>
                </a:hlinkClick>
              </a:rPr>
              <a:t>02</a:t>
            </a:r>
            <a:endParaRPr dirty="0">
              <a:solidFill>
                <a:schemeClr val="accent5">
                  <a:lumMod val="85000"/>
                </a:schemeClr>
              </a:solidFill>
            </a:endParaRPr>
          </a:p>
        </p:txBody>
      </p:sp>
      <p:sp>
        <p:nvSpPr>
          <p:cNvPr id="507" name="Google Shape;507;p52"/>
          <p:cNvSpPr txBox="1">
            <a:spLocks noGrp="1"/>
          </p:cNvSpPr>
          <p:nvPr>
            <p:ph type="title" idx="4"/>
          </p:nvPr>
        </p:nvSpPr>
        <p:spPr>
          <a:xfrm>
            <a:off x="5580575" y="154909"/>
            <a:ext cx="713700" cy="484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hlinkClick r:id="rId4" action="ppaction://hlinksldjump">
                  <a:extLst>
                    <a:ext uri="{A12FA001-AC4F-418D-AE19-62706E023703}">
                      <ahyp:hlinkClr xmlns:ahyp="http://schemas.microsoft.com/office/drawing/2018/hyperlinkcolor" val="tx"/>
                    </a:ext>
                  </a:extLst>
                </a:hlinkClick>
              </a:rPr>
              <a:t>03</a:t>
            </a:r>
            <a:endParaRPr dirty="0">
              <a:solidFill>
                <a:schemeClr val="accent5">
                  <a:lumMod val="85000"/>
                </a:schemeClr>
              </a:solidFill>
            </a:endParaRPr>
          </a:p>
        </p:txBody>
      </p:sp>
      <p:sp>
        <p:nvSpPr>
          <p:cNvPr id="509" name="Google Shape;509;p52"/>
          <p:cNvSpPr txBox="1">
            <a:spLocks noGrp="1"/>
          </p:cNvSpPr>
          <p:nvPr>
            <p:ph type="title" idx="6"/>
          </p:nvPr>
        </p:nvSpPr>
        <p:spPr>
          <a:xfrm>
            <a:off x="5580575" y="1825342"/>
            <a:ext cx="713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hlinkClick r:id="rId5" action="ppaction://hlinksldjump">
                  <a:extLst>
                    <a:ext uri="{A12FA001-AC4F-418D-AE19-62706E023703}">
                      <ahyp:hlinkClr xmlns:ahyp="http://schemas.microsoft.com/office/drawing/2018/hyperlinkcolor" val="tx"/>
                    </a:ext>
                  </a:extLst>
                </a:hlinkClick>
              </a:rPr>
              <a:t>04</a:t>
            </a:r>
            <a:endParaRPr dirty="0">
              <a:solidFill>
                <a:schemeClr val="accent5">
                  <a:lumMod val="85000"/>
                </a:schemeClr>
              </a:solidFill>
            </a:endParaRPr>
          </a:p>
        </p:txBody>
      </p:sp>
      <p:sp>
        <p:nvSpPr>
          <p:cNvPr id="511" name="Google Shape;511;p52"/>
          <p:cNvSpPr txBox="1">
            <a:spLocks noGrp="1"/>
          </p:cNvSpPr>
          <p:nvPr>
            <p:ph type="title" idx="8"/>
          </p:nvPr>
        </p:nvSpPr>
        <p:spPr>
          <a:xfrm>
            <a:off x="2777950" y="3304408"/>
            <a:ext cx="713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hlinkClick r:id="rId6" action="ppaction://hlinksldjump">
                  <a:extLst>
                    <a:ext uri="{A12FA001-AC4F-418D-AE19-62706E023703}">
                      <ahyp:hlinkClr xmlns:ahyp="http://schemas.microsoft.com/office/drawing/2018/hyperlinkcolor" val="tx"/>
                    </a:ext>
                  </a:extLst>
                </a:hlinkClick>
              </a:rPr>
              <a:t>0</a:t>
            </a:r>
            <a:r>
              <a:rPr lang="en" dirty="0">
                <a:solidFill>
                  <a:schemeClr val="accent5">
                    <a:lumMod val="85000"/>
                  </a:schemeClr>
                </a:solidFill>
                <a:uFill>
                  <a:noFill/>
                </a:uFill>
              </a:rPr>
              <a:t>6</a:t>
            </a:r>
            <a:endParaRPr dirty="0">
              <a:solidFill>
                <a:schemeClr val="accent5">
                  <a:lumMod val="85000"/>
                </a:schemeClr>
              </a:solidFill>
            </a:endParaRPr>
          </a:p>
        </p:txBody>
      </p:sp>
      <p:sp>
        <p:nvSpPr>
          <p:cNvPr id="513" name="Google Shape;513;p52"/>
          <p:cNvSpPr txBox="1">
            <a:spLocks noGrp="1"/>
          </p:cNvSpPr>
          <p:nvPr>
            <p:ph type="title" idx="13"/>
          </p:nvPr>
        </p:nvSpPr>
        <p:spPr>
          <a:xfrm>
            <a:off x="5580575" y="3304408"/>
            <a:ext cx="713700" cy="484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5">
                    <a:lumMod val="85000"/>
                  </a:schemeClr>
                </a:solidFill>
                <a:uFill>
                  <a:noFill/>
                </a:uFill>
              </a:rPr>
              <a:t>05</a:t>
            </a:r>
            <a:endParaRPr dirty="0">
              <a:solidFill>
                <a:schemeClr val="accent5">
                  <a:lumMod val="85000"/>
                </a:schemeClr>
              </a:solidFill>
            </a:endParaRPr>
          </a:p>
        </p:txBody>
      </p:sp>
      <p:sp>
        <p:nvSpPr>
          <p:cNvPr id="515" name="Google Shape;515;p52"/>
          <p:cNvSpPr txBox="1">
            <a:spLocks noGrp="1"/>
          </p:cNvSpPr>
          <p:nvPr>
            <p:ph type="subTitle" idx="16"/>
          </p:nvPr>
        </p:nvSpPr>
        <p:spPr>
          <a:xfrm>
            <a:off x="2692225" y="872293"/>
            <a:ext cx="2356025" cy="339900"/>
          </a:xfrm>
          <a:prstGeom prst="rect">
            <a:avLst/>
          </a:prstGeom>
        </p:spPr>
        <p:txBody>
          <a:bodyPr spcFirstLastPara="1" wrap="square" lIns="91425" tIns="91425" rIns="0" bIns="91425" anchor="ctr" anchorCtr="0">
            <a:noAutofit/>
          </a:bodyPr>
          <a:lstStyle/>
          <a:p>
            <a:pPr marL="0" indent="0"/>
            <a:r>
              <a:rPr lang="fr-FR" sz="2000" b="1" dirty="0">
                <a:solidFill>
                  <a:schemeClr val="accent4">
                    <a:lumMod val="85000"/>
                  </a:schemeClr>
                </a:solidFill>
                <a:latin typeface="Overpass Medium" panose="020B0604020202020204" charset="0"/>
                <a:cs typeface="Times New Roman" panose="02020603050405020304" pitchFamily="18" charset="0"/>
              </a:rPr>
              <a:t>Objectifs et avantages de VPN</a:t>
            </a:r>
          </a:p>
        </p:txBody>
      </p:sp>
      <p:sp>
        <p:nvSpPr>
          <p:cNvPr id="516" name="Google Shape;516;p52"/>
          <p:cNvSpPr txBox="1">
            <a:spLocks noGrp="1"/>
          </p:cNvSpPr>
          <p:nvPr>
            <p:ph type="subTitle" idx="17"/>
          </p:nvPr>
        </p:nvSpPr>
        <p:spPr>
          <a:xfrm>
            <a:off x="5477525" y="762255"/>
            <a:ext cx="2447275" cy="3399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fr-FR" sz="2000" b="1" dirty="0">
                <a:solidFill>
                  <a:schemeClr val="accent4">
                    <a:lumMod val="85000"/>
                  </a:schemeClr>
                </a:solidFill>
              </a:rPr>
              <a:t>Historique de VPN</a:t>
            </a:r>
            <a:endParaRPr sz="2000" b="1" dirty="0">
              <a:solidFill>
                <a:schemeClr val="accent4">
                  <a:lumMod val="85000"/>
                </a:schemeClr>
              </a:solidFill>
            </a:endParaRPr>
          </a:p>
        </p:txBody>
      </p:sp>
      <p:sp>
        <p:nvSpPr>
          <p:cNvPr id="517" name="Google Shape;517;p52"/>
          <p:cNvSpPr txBox="1">
            <a:spLocks noGrp="1"/>
          </p:cNvSpPr>
          <p:nvPr>
            <p:ph type="subTitle" idx="18"/>
          </p:nvPr>
        </p:nvSpPr>
        <p:spPr>
          <a:xfrm>
            <a:off x="5477825" y="2467375"/>
            <a:ext cx="1904050" cy="339900"/>
          </a:xfrm>
          <a:prstGeom prst="rect">
            <a:avLst/>
          </a:prstGeom>
        </p:spPr>
        <p:txBody>
          <a:bodyPr spcFirstLastPara="1" wrap="square" lIns="91425" tIns="91425" rIns="0" bIns="91425" anchor="ctr" anchorCtr="0">
            <a:noAutofit/>
          </a:bodyPr>
          <a:lstStyle/>
          <a:p>
            <a:pPr marL="0" indent="0"/>
            <a:r>
              <a:rPr lang="fr-FR" sz="2000" b="1" dirty="0">
                <a:solidFill>
                  <a:schemeClr val="accent4">
                    <a:lumMod val="85000"/>
                  </a:schemeClr>
                </a:solidFill>
                <a:latin typeface="Overpass Medium" panose="020B0604020202020204" charset="0"/>
                <a:cs typeface="Times New Roman" panose="02020603050405020304" pitchFamily="18" charset="0"/>
              </a:rPr>
              <a:t>Types de VPN</a:t>
            </a:r>
          </a:p>
        </p:txBody>
      </p:sp>
      <p:sp>
        <p:nvSpPr>
          <p:cNvPr id="518" name="Google Shape;518;p52"/>
          <p:cNvSpPr txBox="1">
            <a:spLocks noGrp="1"/>
          </p:cNvSpPr>
          <p:nvPr>
            <p:ph type="subTitle" idx="19"/>
          </p:nvPr>
        </p:nvSpPr>
        <p:spPr>
          <a:xfrm>
            <a:off x="2692225" y="3931307"/>
            <a:ext cx="2356026" cy="339900"/>
          </a:xfrm>
          <a:prstGeom prst="rect">
            <a:avLst/>
          </a:prstGeom>
        </p:spPr>
        <p:txBody>
          <a:bodyPr spcFirstLastPara="1" wrap="square" lIns="91425" tIns="91425" rIns="0" bIns="91425" anchor="ctr" anchorCtr="0">
            <a:noAutofit/>
          </a:bodyPr>
          <a:lstStyle/>
          <a:p>
            <a:pPr marL="0" indent="0"/>
            <a:r>
              <a:rPr lang="fr-FR" sz="2000" b="1" dirty="0">
                <a:solidFill>
                  <a:schemeClr val="accent5">
                    <a:lumMod val="85000"/>
                  </a:schemeClr>
                </a:solidFill>
                <a:latin typeface="Overpass Medium" panose="020B0604020202020204" charset="0"/>
                <a:cs typeface="Times New Roman" panose="02020603050405020304" pitchFamily="18" charset="0"/>
              </a:rPr>
              <a:t>Architectures</a:t>
            </a:r>
            <a:r>
              <a:rPr lang="fr-FR" sz="2000" b="1" dirty="0">
                <a:solidFill>
                  <a:schemeClr val="accent3"/>
                </a:solidFill>
                <a:latin typeface="Overpass Medium" panose="020B0604020202020204" charset="0"/>
                <a:cs typeface="Times New Roman" panose="02020603050405020304" pitchFamily="18" charset="0"/>
              </a:rPr>
              <a:t> </a:t>
            </a:r>
            <a:r>
              <a:rPr lang="fr-FR" sz="2000" b="1" dirty="0">
                <a:solidFill>
                  <a:schemeClr val="accent5">
                    <a:lumMod val="85000"/>
                  </a:schemeClr>
                </a:solidFill>
                <a:latin typeface="Overpass Medium" panose="020B0604020202020204" charset="0"/>
                <a:cs typeface="Times New Roman" panose="02020603050405020304" pitchFamily="18" charset="0"/>
              </a:rPr>
              <a:t>VPN</a:t>
            </a:r>
          </a:p>
        </p:txBody>
      </p:sp>
      <p:sp>
        <p:nvSpPr>
          <p:cNvPr id="519" name="Google Shape;519;p52"/>
          <p:cNvSpPr txBox="1">
            <a:spLocks noGrp="1"/>
          </p:cNvSpPr>
          <p:nvPr>
            <p:ph type="subTitle" idx="20"/>
          </p:nvPr>
        </p:nvSpPr>
        <p:spPr>
          <a:xfrm>
            <a:off x="5477525" y="3946441"/>
            <a:ext cx="2161525" cy="339900"/>
          </a:xfrm>
          <a:prstGeom prst="rect">
            <a:avLst/>
          </a:prstGeom>
        </p:spPr>
        <p:txBody>
          <a:bodyPr spcFirstLastPara="1" wrap="square" lIns="91425" tIns="91425" rIns="0" bIns="91425" anchor="ctr" anchorCtr="0">
            <a:noAutofit/>
          </a:bodyPr>
          <a:lstStyle/>
          <a:p>
            <a:pPr marL="0" indent="0"/>
            <a:r>
              <a:rPr lang="fr-FR" sz="2000" b="1" dirty="0">
                <a:solidFill>
                  <a:schemeClr val="accent5">
                    <a:lumMod val="85000"/>
                  </a:schemeClr>
                </a:solidFill>
                <a:latin typeface="Overpass Medium" panose="020B0604020202020204" charset="0"/>
                <a:cs typeface="Times New Roman" panose="02020603050405020304" pitchFamily="18" charset="0"/>
              </a:rPr>
              <a:t>Protocoles VPN</a:t>
            </a:r>
          </a:p>
        </p:txBody>
      </p:sp>
      <p:sp>
        <p:nvSpPr>
          <p:cNvPr id="14" name="Google Shape;503;p52">
            <a:extLst>
              <a:ext uri="{FF2B5EF4-FFF2-40B4-BE49-F238E27FC236}">
                <a16:creationId xmlns:a16="http://schemas.microsoft.com/office/drawing/2014/main" id="{6F34AAA1-2093-4105-16A2-C26C1FA3D7D4}"/>
              </a:ext>
            </a:extLst>
          </p:cNvPr>
          <p:cNvSpPr txBox="1">
            <a:spLocks/>
          </p:cNvSpPr>
          <p:nvPr/>
        </p:nvSpPr>
        <p:spPr>
          <a:xfrm>
            <a:off x="108100" y="3298159"/>
            <a:ext cx="713700" cy="48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400"/>
              <a:buFont typeface="Oxanium Medium"/>
              <a:buNone/>
              <a:defRPr sz="3400" b="0" i="0" u="none" strike="noStrike" cap="none">
                <a:solidFill>
                  <a:schemeClr val="accent1"/>
                </a:solidFill>
                <a:latin typeface="Oxanium Medium"/>
                <a:ea typeface="Oxanium Medium"/>
                <a:cs typeface="Oxanium Medium"/>
                <a:sym typeface="Oxanium Medium"/>
              </a:defRPr>
            </a:lvl1pPr>
            <a:lvl2pPr marR="0" lvl="1"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2pPr>
            <a:lvl3pPr marR="0" lvl="2"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3pPr>
            <a:lvl4pPr marR="0" lvl="3"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4pPr>
            <a:lvl5pPr marR="0" lvl="4"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5pPr>
            <a:lvl6pPr marR="0" lvl="5"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6pPr>
            <a:lvl7pPr marR="0" lvl="6"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7pPr>
            <a:lvl8pPr marR="0" lvl="7"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8pPr>
            <a:lvl9pPr marR="0" lvl="8"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9pPr>
          </a:lstStyle>
          <a:p>
            <a:r>
              <a:rPr lang="en" dirty="0">
                <a:solidFill>
                  <a:schemeClr val="accent5">
                    <a:lumMod val="85000"/>
                  </a:schemeClr>
                </a:solidFill>
                <a:uFill>
                  <a:noFill/>
                </a:uFill>
              </a:rPr>
              <a:t>07</a:t>
            </a:r>
            <a:endParaRPr lang="en" dirty="0">
              <a:solidFill>
                <a:schemeClr val="accent5">
                  <a:lumMod val="85000"/>
                </a:schemeClr>
              </a:solidFill>
            </a:endParaRPr>
          </a:p>
        </p:txBody>
      </p:sp>
      <p:sp>
        <p:nvSpPr>
          <p:cNvPr id="15" name="Google Shape;502;p52">
            <a:extLst>
              <a:ext uri="{FF2B5EF4-FFF2-40B4-BE49-F238E27FC236}">
                <a16:creationId xmlns:a16="http://schemas.microsoft.com/office/drawing/2014/main" id="{640D6B68-8DCF-B7BA-6471-36AC8DE04E53}"/>
              </a:ext>
            </a:extLst>
          </p:cNvPr>
          <p:cNvSpPr txBox="1">
            <a:spLocks/>
          </p:cNvSpPr>
          <p:nvPr/>
        </p:nvSpPr>
        <p:spPr>
          <a:xfrm>
            <a:off x="0" y="3920306"/>
            <a:ext cx="1781175" cy="701802"/>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3000"/>
              <a:buFont typeface="Oxanium"/>
              <a:buNone/>
              <a:defRPr sz="2200" b="0" i="0" u="none" strike="noStrike" cap="none">
                <a:solidFill>
                  <a:schemeClr val="lt2"/>
                </a:solidFill>
                <a:latin typeface="Oxanium Medium"/>
                <a:ea typeface="Oxanium Medium"/>
                <a:cs typeface="Oxanium Medium"/>
                <a:sym typeface="Oxanium Medium"/>
              </a:defRPr>
            </a:lvl1pPr>
            <a:lvl2pPr marL="914400" marR="0" lvl="1"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2pPr>
            <a:lvl3pPr marL="1371600" marR="0" lvl="2"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3pPr>
            <a:lvl4pPr marL="1828800" marR="0" lvl="3"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4pPr>
            <a:lvl5pPr marL="2286000" marR="0" lvl="4"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5pPr>
            <a:lvl6pPr marL="2743200" marR="0" lvl="5"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6pPr>
            <a:lvl7pPr marL="3200400" marR="0" lvl="6"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7pPr>
            <a:lvl8pPr marL="3657600" marR="0" lvl="7"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8pPr>
            <a:lvl9pPr marL="4114800" marR="0" lvl="8"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9pPr>
          </a:lstStyle>
          <a:p>
            <a:pPr marL="0" indent="0"/>
            <a:r>
              <a:rPr lang="fr-FR" sz="2000" b="1" dirty="0">
                <a:solidFill>
                  <a:schemeClr val="accent5">
                    <a:lumMod val="85000"/>
                  </a:schemeClr>
                </a:solidFill>
                <a:latin typeface="Overpass Medium" panose="020B0604020202020204" charset="0"/>
                <a:cs typeface="Times New Roman" panose="02020603050405020304" pitchFamily="18" charset="0"/>
              </a:rPr>
              <a:t>Mise en place d’un VPN</a:t>
            </a:r>
          </a:p>
        </p:txBody>
      </p:sp>
      <p:sp>
        <p:nvSpPr>
          <p:cNvPr id="17" name="Google Shape;503;p52">
            <a:extLst>
              <a:ext uri="{FF2B5EF4-FFF2-40B4-BE49-F238E27FC236}">
                <a16:creationId xmlns:a16="http://schemas.microsoft.com/office/drawing/2014/main" id="{D5CB3410-6962-DCC9-604B-2EE6BD569A06}"/>
              </a:ext>
            </a:extLst>
          </p:cNvPr>
          <p:cNvSpPr txBox="1">
            <a:spLocks/>
          </p:cNvSpPr>
          <p:nvPr/>
        </p:nvSpPr>
        <p:spPr>
          <a:xfrm>
            <a:off x="108100" y="1825342"/>
            <a:ext cx="713700" cy="48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400"/>
              <a:buFont typeface="Oxanium Medium"/>
              <a:buNone/>
              <a:defRPr sz="3400" b="0" i="0" u="none" strike="noStrike" cap="none">
                <a:solidFill>
                  <a:schemeClr val="accent1"/>
                </a:solidFill>
                <a:latin typeface="Oxanium Medium"/>
                <a:ea typeface="Oxanium Medium"/>
                <a:cs typeface="Oxanium Medium"/>
                <a:sym typeface="Oxanium Medium"/>
              </a:defRPr>
            </a:lvl1pPr>
            <a:lvl2pPr marR="0" lvl="1"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2pPr>
            <a:lvl3pPr marR="0" lvl="2"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3pPr>
            <a:lvl4pPr marR="0" lvl="3"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4pPr>
            <a:lvl5pPr marR="0" lvl="4"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5pPr>
            <a:lvl6pPr marR="0" lvl="5"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6pPr>
            <a:lvl7pPr marR="0" lvl="6"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7pPr>
            <a:lvl8pPr marR="0" lvl="7"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8pPr>
            <a:lvl9pPr marR="0" lvl="8" algn="l" rtl="0">
              <a:lnSpc>
                <a:spcPct val="100000"/>
              </a:lnSpc>
              <a:spcBef>
                <a:spcPts val="0"/>
              </a:spcBef>
              <a:spcAft>
                <a:spcPts val="0"/>
              </a:spcAft>
              <a:buClr>
                <a:schemeClr val="lt2"/>
              </a:buClr>
              <a:buSzPts val="3000"/>
              <a:buFont typeface="Oxanium"/>
              <a:buNone/>
              <a:defRPr sz="3000" b="0" i="0" u="none" strike="noStrike" cap="none">
                <a:solidFill>
                  <a:schemeClr val="lt2"/>
                </a:solidFill>
                <a:latin typeface="Oxanium"/>
                <a:ea typeface="Oxanium"/>
                <a:cs typeface="Oxanium"/>
                <a:sym typeface="Oxanium"/>
              </a:defRPr>
            </a:lvl9pPr>
          </a:lstStyle>
          <a:p>
            <a:r>
              <a:rPr lang="en" dirty="0">
                <a:solidFill>
                  <a:schemeClr val="accent5">
                    <a:lumMod val="85000"/>
                  </a:schemeClr>
                </a:solidFill>
                <a:uFill>
                  <a:noFill/>
                </a:uFill>
              </a:rPr>
              <a:t>08</a:t>
            </a:r>
            <a:endParaRPr lang="en" dirty="0">
              <a:solidFill>
                <a:schemeClr val="accent5">
                  <a:lumMod val="85000"/>
                </a:schemeClr>
              </a:solidFill>
            </a:endParaRPr>
          </a:p>
        </p:txBody>
      </p:sp>
      <p:sp>
        <p:nvSpPr>
          <p:cNvPr id="18" name="Google Shape;502;p52">
            <a:extLst>
              <a:ext uri="{FF2B5EF4-FFF2-40B4-BE49-F238E27FC236}">
                <a16:creationId xmlns:a16="http://schemas.microsoft.com/office/drawing/2014/main" id="{5A03F407-0C91-6EE5-A5AE-0E316189B0E0}"/>
              </a:ext>
            </a:extLst>
          </p:cNvPr>
          <p:cNvSpPr txBox="1">
            <a:spLocks/>
          </p:cNvSpPr>
          <p:nvPr/>
        </p:nvSpPr>
        <p:spPr>
          <a:xfrm>
            <a:off x="0" y="2447488"/>
            <a:ext cx="2048951" cy="769687"/>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3000"/>
              <a:buFont typeface="Oxanium"/>
              <a:buNone/>
              <a:defRPr sz="2200" b="0" i="0" u="none" strike="noStrike" cap="none">
                <a:solidFill>
                  <a:schemeClr val="lt2"/>
                </a:solidFill>
                <a:latin typeface="Oxanium Medium"/>
                <a:ea typeface="Oxanium Medium"/>
                <a:cs typeface="Oxanium Medium"/>
                <a:sym typeface="Oxanium Medium"/>
              </a:defRPr>
            </a:lvl1pPr>
            <a:lvl2pPr marL="914400" marR="0" lvl="1"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2pPr>
            <a:lvl3pPr marL="1371600" marR="0" lvl="2"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3pPr>
            <a:lvl4pPr marL="1828800" marR="0" lvl="3"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4pPr>
            <a:lvl5pPr marL="2286000" marR="0" lvl="4"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5pPr>
            <a:lvl6pPr marL="2743200" marR="0" lvl="5"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6pPr>
            <a:lvl7pPr marL="3200400" marR="0" lvl="6"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7pPr>
            <a:lvl8pPr marL="3657600" marR="0" lvl="7"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8pPr>
            <a:lvl9pPr marL="4114800" marR="0" lvl="8" indent="-317500" algn="l" rtl="0">
              <a:lnSpc>
                <a:spcPct val="100000"/>
              </a:lnSpc>
              <a:spcBef>
                <a:spcPts val="0"/>
              </a:spcBef>
              <a:spcAft>
                <a:spcPts val="0"/>
              </a:spcAft>
              <a:buClr>
                <a:schemeClr val="accent2"/>
              </a:buClr>
              <a:buSzPts val="3000"/>
              <a:buFont typeface="Oxanium"/>
              <a:buNone/>
              <a:defRPr sz="3000" b="0" i="0" u="none" strike="noStrike" cap="none">
                <a:solidFill>
                  <a:schemeClr val="accent2"/>
                </a:solidFill>
                <a:latin typeface="Oxanium"/>
                <a:ea typeface="Oxanium"/>
                <a:cs typeface="Oxanium"/>
                <a:sym typeface="Oxanium"/>
              </a:defRPr>
            </a:lvl9pPr>
          </a:lstStyle>
          <a:p>
            <a:pPr marL="0" indent="0"/>
            <a:r>
              <a:rPr lang="fr-FR" sz="2000" b="1" dirty="0">
                <a:solidFill>
                  <a:schemeClr val="accent4">
                    <a:lumMod val="85000"/>
                  </a:schemeClr>
                </a:solidFill>
                <a:latin typeface="Overpass Medium" panose="020B0604020202020204" charset="0"/>
                <a:cs typeface="Times New Roman" panose="02020603050405020304" pitchFamily="18" charset="0"/>
              </a:rPr>
              <a:t>Test d’un VPN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wipe(down)">
                                      <p:cBhvr>
                                        <p:cTn id="7" dur="214">
                                          <p:stCondLst>
                                            <p:cond delay="0"/>
                                          </p:stCondLst>
                                        </p:cTn>
                                        <p:tgtEl>
                                          <p:spTgt spid="501"/>
                                        </p:tgtEl>
                                      </p:cBhvr>
                                    </p:animEffect>
                                    <p:anim calcmode="lin" valueType="num">
                                      <p:cBhvr>
                                        <p:cTn id="8" dur="672" tmFilter="0,0; 0.14,0.36; 0.43,0.73; 0.71,0.91; 1.0,1.0">
                                          <p:stCondLst>
                                            <p:cond delay="0"/>
                                          </p:stCondLst>
                                        </p:cTn>
                                        <p:tgtEl>
                                          <p:spTgt spid="501"/>
                                        </p:tgtEl>
                                        <p:attrNameLst>
                                          <p:attrName>ppt_x</p:attrName>
                                        </p:attrNameLst>
                                      </p:cBhvr>
                                      <p:tavLst>
                                        <p:tav tm="0">
                                          <p:val>
                                            <p:strVal val="#ppt_x-0.25"/>
                                          </p:val>
                                        </p:tav>
                                        <p:tav tm="100000">
                                          <p:val>
                                            <p:strVal val="#ppt_x"/>
                                          </p:val>
                                        </p:tav>
                                      </p:tavLst>
                                    </p:anim>
                                    <p:anim calcmode="lin" valueType="num">
                                      <p:cBhvr>
                                        <p:cTn id="9" dur="245" tmFilter="0.0,0.0; 0.25,0.07; 0.50,0.2; 0.75,0.467; 1.0,1.0">
                                          <p:stCondLst>
                                            <p:cond delay="0"/>
                                          </p:stCondLst>
                                        </p:cTn>
                                        <p:tgtEl>
                                          <p:spTgt spid="501"/>
                                        </p:tgtEl>
                                        <p:attrNameLst>
                                          <p:attrName>ppt_y</p:attrName>
                                        </p:attrNameLst>
                                      </p:cBhvr>
                                      <p:tavLst>
                                        <p:tav tm="0" fmla="#ppt_y-sin(pi*$)/3">
                                          <p:val>
                                            <p:fltVal val="0.5"/>
                                          </p:val>
                                        </p:tav>
                                        <p:tav tm="100000">
                                          <p:val>
                                            <p:fltVal val="1"/>
                                          </p:val>
                                        </p:tav>
                                      </p:tavLst>
                                    </p:anim>
                                    <p:anim calcmode="lin" valueType="num">
                                      <p:cBhvr>
                                        <p:cTn id="10" dur="245" tmFilter="0, 0; 0.125,0.2665; 0.25,0.4; 0.375,0.465; 0.5,0.5;  0.625,0.535; 0.75,0.6; 0.875,0.7335; 1,1">
                                          <p:stCondLst>
                                            <p:cond delay="245"/>
                                          </p:stCondLst>
                                        </p:cTn>
                                        <p:tgtEl>
                                          <p:spTgt spid="501"/>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488"/>
                                          </p:stCondLst>
                                        </p:cTn>
                                        <p:tgtEl>
                                          <p:spTgt spid="501"/>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749"/>
                                          </p:stCondLst>
                                        </p:cTn>
                                        <p:tgtEl>
                                          <p:spTgt spid="501"/>
                                        </p:tgtEl>
                                        <p:attrNameLst>
                                          <p:attrName>ppt_y</p:attrName>
                                        </p:attrNameLst>
                                      </p:cBhvr>
                                      <p:tavLst>
                                        <p:tav tm="0" fmla="#ppt_y-sin(pi*$)/81">
                                          <p:val>
                                            <p:fltVal val="0"/>
                                          </p:val>
                                        </p:tav>
                                        <p:tav tm="100000">
                                          <p:val>
                                            <p:fltVal val="1"/>
                                          </p:val>
                                        </p:tav>
                                      </p:tavLst>
                                    </p:anim>
                                    <p:animScale>
                                      <p:cBhvr>
                                        <p:cTn id="13" dur="1">
                                          <p:stCondLst>
                                            <p:cond delay="240"/>
                                          </p:stCondLst>
                                        </p:cTn>
                                        <p:tgtEl>
                                          <p:spTgt spid="501"/>
                                        </p:tgtEl>
                                      </p:cBhvr>
                                      <p:to x="100000" y="60000"/>
                                    </p:animScale>
                                    <p:animScale>
                                      <p:cBhvr>
                                        <p:cTn id="14" dur="1" decel="50000">
                                          <p:stCondLst>
                                            <p:cond delay="249"/>
                                          </p:stCondLst>
                                        </p:cTn>
                                        <p:tgtEl>
                                          <p:spTgt spid="501"/>
                                        </p:tgtEl>
                                      </p:cBhvr>
                                      <p:to x="100000" y="100000"/>
                                    </p:animScale>
                                    <p:animScale>
                                      <p:cBhvr>
                                        <p:cTn id="15" dur="1">
                                          <p:stCondLst>
                                            <p:cond delay="484"/>
                                          </p:stCondLst>
                                        </p:cTn>
                                        <p:tgtEl>
                                          <p:spTgt spid="501"/>
                                        </p:tgtEl>
                                      </p:cBhvr>
                                      <p:to x="100000" y="80000"/>
                                    </p:animScale>
                                    <p:animScale>
                                      <p:cBhvr>
                                        <p:cTn id="16" dur="1" decel="50000">
                                          <p:stCondLst>
                                            <p:cond delay="493"/>
                                          </p:stCondLst>
                                        </p:cTn>
                                        <p:tgtEl>
                                          <p:spTgt spid="501"/>
                                        </p:tgtEl>
                                      </p:cBhvr>
                                      <p:to x="100000" y="100000"/>
                                    </p:animScale>
                                    <p:animScale>
                                      <p:cBhvr>
                                        <p:cTn id="17" dur="1">
                                          <p:stCondLst>
                                            <p:cond delay="749"/>
                                          </p:stCondLst>
                                        </p:cTn>
                                        <p:tgtEl>
                                          <p:spTgt spid="501"/>
                                        </p:tgtEl>
                                      </p:cBhvr>
                                      <p:to x="100000" y="90000"/>
                                    </p:animScale>
                                    <p:animScale>
                                      <p:cBhvr>
                                        <p:cTn id="18" dur="1" decel="50000">
                                          <p:stCondLst>
                                            <p:cond delay="749"/>
                                          </p:stCondLst>
                                        </p:cTn>
                                        <p:tgtEl>
                                          <p:spTgt spid="501"/>
                                        </p:tgtEl>
                                      </p:cBhvr>
                                      <p:to x="100000" y="100000"/>
                                    </p:animScale>
                                    <p:animScale>
                                      <p:cBhvr>
                                        <p:cTn id="19" dur="1">
                                          <p:stCondLst>
                                            <p:cond delay="749"/>
                                          </p:stCondLst>
                                        </p:cTn>
                                        <p:tgtEl>
                                          <p:spTgt spid="501"/>
                                        </p:tgtEl>
                                      </p:cBhvr>
                                      <p:to x="100000" y="95000"/>
                                    </p:animScale>
                                    <p:animScale>
                                      <p:cBhvr>
                                        <p:cTn id="20" dur="1" decel="50000">
                                          <p:stCondLst>
                                            <p:cond delay="749"/>
                                          </p:stCondLst>
                                        </p:cTn>
                                        <p:tgtEl>
                                          <p:spTgt spid="50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500"/>
                                  </p:stCondLst>
                                  <p:childTnLst>
                                    <p:set>
                                      <p:cBhvr>
                                        <p:cTn id="24" dur="1" fill="hold">
                                          <p:stCondLst>
                                            <p:cond delay="0"/>
                                          </p:stCondLst>
                                        </p:cTn>
                                        <p:tgtEl>
                                          <p:spTgt spid="502">
                                            <p:txEl>
                                              <p:pRg st="0" end="0"/>
                                            </p:txEl>
                                          </p:spTgt>
                                        </p:tgtEl>
                                        <p:attrNameLst>
                                          <p:attrName>style.visibility</p:attrName>
                                        </p:attrNameLst>
                                      </p:cBhvr>
                                      <p:to>
                                        <p:strVal val="visible"/>
                                      </p:to>
                                    </p:set>
                                    <p:animEffect transition="in" filter="wipe(down)">
                                      <p:cBhvr>
                                        <p:cTn id="25" dur="214">
                                          <p:stCondLst>
                                            <p:cond delay="0"/>
                                          </p:stCondLst>
                                        </p:cTn>
                                        <p:tgtEl>
                                          <p:spTgt spid="502">
                                            <p:txEl>
                                              <p:pRg st="0" end="0"/>
                                            </p:txEl>
                                          </p:spTgt>
                                        </p:tgtEl>
                                      </p:cBhvr>
                                    </p:animEffect>
                                    <p:anim calcmode="lin" valueType="num">
                                      <p:cBhvr>
                                        <p:cTn id="26" dur="672" tmFilter="0,0; 0.14,0.36; 0.43,0.73; 0.71,0.91; 1.0,1.0">
                                          <p:stCondLst>
                                            <p:cond delay="0"/>
                                          </p:stCondLst>
                                        </p:cTn>
                                        <p:tgtEl>
                                          <p:spTgt spid="502">
                                            <p:txEl>
                                              <p:pRg st="0" end="0"/>
                                            </p:txEl>
                                          </p:spTgt>
                                        </p:tgtEl>
                                        <p:attrNameLst>
                                          <p:attrName>ppt_x</p:attrName>
                                        </p:attrNameLst>
                                      </p:cBhvr>
                                      <p:tavLst>
                                        <p:tav tm="0">
                                          <p:val>
                                            <p:strVal val="#ppt_x-0.25"/>
                                          </p:val>
                                        </p:tav>
                                        <p:tav tm="100000">
                                          <p:val>
                                            <p:strVal val="#ppt_x"/>
                                          </p:val>
                                        </p:tav>
                                      </p:tavLst>
                                    </p:anim>
                                    <p:anim calcmode="lin" valueType="num">
                                      <p:cBhvr>
                                        <p:cTn id="27" dur="245" tmFilter="0.0,0.0; 0.25,0.07; 0.50,0.2; 0.75,0.467; 1.0,1.0">
                                          <p:stCondLst>
                                            <p:cond delay="0"/>
                                          </p:stCondLst>
                                        </p:cTn>
                                        <p:tgtEl>
                                          <p:spTgt spid="502">
                                            <p:txEl>
                                              <p:pRg st="0" end="0"/>
                                            </p:txEl>
                                          </p:spTgt>
                                        </p:tgtEl>
                                        <p:attrNameLst>
                                          <p:attrName>ppt_y</p:attrName>
                                        </p:attrNameLst>
                                      </p:cBhvr>
                                      <p:tavLst>
                                        <p:tav tm="0" fmla="#ppt_y-sin(pi*$)/3">
                                          <p:val>
                                            <p:fltVal val="0.5"/>
                                          </p:val>
                                        </p:tav>
                                        <p:tav tm="100000">
                                          <p:val>
                                            <p:fltVal val="1"/>
                                          </p:val>
                                        </p:tav>
                                      </p:tavLst>
                                    </p:anim>
                                    <p:anim calcmode="lin" valueType="num">
                                      <p:cBhvr>
                                        <p:cTn id="28" dur="245" tmFilter="0, 0; 0.125,0.2665; 0.25,0.4; 0.375,0.465; 0.5,0.5;  0.625,0.535; 0.75,0.6; 0.875,0.7335; 1,1">
                                          <p:stCondLst>
                                            <p:cond delay="245"/>
                                          </p:stCondLst>
                                        </p:cTn>
                                        <p:tgtEl>
                                          <p:spTgt spid="502">
                                            <p:txEl>
                                              <p:pRg st="0" end="0"/>
                                            </p:txEl>
                                          </p:spTgt>
                                        </p:tgtEl>
                                        <p:attrNameLst>
                                          <p:attrName>ppt_y</p:attrName>
                                        </p:attrNameLst>
                                      </p:cBhvr>
                                      <p:tavLst>
                                        <p:tav tm="0" fmla="#ppt_y-sin(pi*$)/9">
                                          <p:val>
                                            <p:fltVal val="0"/>
                                          </p:val>
                                        </p:tav>
                                        <p:tav tm="100000">
                                          <p:val>
                                            <p:fltVal val="1"/>
                                          </p:val>
                                        </p:tav>
                                      </p:tavLst>
                                    </p:anim>
                                    <p:anim calcmode="lin" valueType="num">
                                      <p:cBhvr>
                                        <p:cTn id="29" dur="2" tmFilter="0, 0; 0.125,0.2665; 0.25,0.4; 0.375,0.465; 0.5,0.5;  0.625,0.535; 0.75,0.6; 0.875,0.7335; 1,1">
                                          <p:stCondLst>
                                            <p:cond delay="488"/>
                                          </p:stCondLst>
                                        </p:cTn>
                                        <p:tgtEl>
                                          <p:spTgt spid="502">
                                            <p:txEl>
                                              <p:pRg st="0" end="0"/>
                                            </p:txEl>
                                          </p:spTgt>
                                        </p:tgtEl>
                                        <p:attrNameLst>
                                          <p:attrName>ppt_y</p:attrName>
                                        </p:attrNameLst>
                                      </p:cBhvr>
                                      <p:tavLst>
                                        <p:tav tm="0" fmla="#ppt_y-sin(pi*$)/27">
                                          <p:val>
                                            <p:fltVal val="0"/>
                                          </p:val>
                                        </p:tav>
                                        <p:tav tm="100000">
                                          <p:val>
                                            <p:fltVal val="1"/>
                                          </p:val>
                                        </p:tav>
                                      </p:tavLst>
                                    </p:anim>
                                    <p:anim calcmode="lin" valueType="num">
                                      <p:cBhvr>
                                        <p:cTn id="30" dur="1" tmFilter="0, 0; 0.125,0.2665; 0.25,0.4; 0.375,0.465; 0.5,0.5;  0.625,0.535; 0.75,0.6; 0.875,0.7335; 1,1">
                                          <p:stCondLst>
                                            <p:cond delay="749"/>
                                          </p:stCondLst>
                                        </p:cTn>
                                        <p:tgtEl>
                                          <p:spTgt spid="502">
                                            <p:txEl>
                                              <p:pRg st="0" end="0"/>
                                            </p:txEl>
                                          </p:spTgt>
                                        </p:tgtEl>
                                        <p:attrNameLst>
                                          <p:attrName>ppt_y</p:attrName>
                                        </p:attrNameLst>
                                      </p:cBhvr>
                                      <p:tavLst>
                                        <p:tav tm="0" fmla="#ppt_y-sin(pi*$)/81">
                                          <p:val>
                                            <p:fltVal val="0"/>
                                          </p:val>
                                        </p:tav>
                                        <p:tav tm="100000">
                                          <p:val>
                                            <p:fltVal val="1"/>
                                          </p:val>
                                        </p:tav>
                                      </p:tavLst>
                                    </p:anim>
                                    <p:animScale>
                                      <p:cBhvr>
                                        <p:cTn id="31" dur="1">
                                          <p:stCondLst>
                                            <p:cond delay="240"/>
                                          </p:stCondLst>
                                        </p:cTn>
                                        <p:tgtEl>
                                          <p:spTgt spid="502">
                                            <p:txEl>
                                              <p:pRg st="0" end="0"/>
                                            </p:txEl>
                                          </p:spTgt>
                                        </p:tgtEl>
                                      </p:cBhvr>
                                      <p:to x="100000" y="60000"/>
                                    </p:animScale>
                                    <p:animScale>
                                      <p:cBhvr>
                                        <p:cTn id="32" dur="1" decel="50000">
                                          <p:stCondLst>
                                            <p:cond delay="249"/>
                                          </p:stCondLst>
                                        </p:cTn>
                                        <p:tgtEl>
                                          <p:spTgt spid="502">
                                            <p:txEl>
                                              <p:pRg st="0" end="0"/>
                                            </p:txEl>
                                          </p:spTgt>
                                        </p:tgtEl>
                                      </p:cBhvr>
                                      <p:to x="100000" y="100000"/>
                                    </p:animScale>
                                    <p:animScale>
                                      <p:cBhvr>
                                        <p:cTn id="33" dur="1">
                                          <p:stCondLst>
                                            <p:cond delay="484"/>
                                          </p:stCondLst>
                                        </p:cTn>
                                        <p:tgtEl>
                                          <p:spTgt spid="502">
                                            <p:txEl>
                                              <p:pRg st="0" end="0"/>
                                            </p:txEl>
                                          </p:spTgt>
                                        </p:tgtEl>
                                      </p:cBhvr>
                                      <p:to x="100000" y="80000"/>
                                    </p:animScale>
                                    <p:animScale>
                                      <p:cBhvr>
                                        <p:cTn id="34" dur="1" decel="50000">
                                          <p:stCondLst>
                                            <p:cond delay="493"/>
                                          </p:stCondLst>
                                        </p:cTn>
                                        <p:tgtEl>
                                          <p:spTgt spid="502">
                                            <p:txEl>
                                              <p:pRg st="0" end="0"/>
                                            </p:txEl>
                                          </p:spTgt>
                                        </p:tgtEl>
                                      </p:cBhvr>
                                      <p:to x="100000" y="100000"/>
                                    </p:animScale>
                                    <p:animScale>
                                      <p:cBhvr>
                                        <p:cTn id="35" dur="1">
                                          <p:stCondLst>
                                            <p:cond delay="749"/>
                                          </p:stCondLst>
                                        </p:cTn>
                                        <p:tgtEl>
                                          <p:spTgt spid="502">
                                            <p:txEl>
                                              <p:pRg st="0" end="0"/>
                                            </p:txEl>
                                          </p:spTgt>
                                        </p:tgtEl>
                                      </p:cBhvr>
                                      <p:to x="100000" y="90000"/>
                                    </p:animScale>
                                    <p:animScale>
                                      <p:cBhvr>
                                        <p:cTn id="36" dur="1" decel="50000">
                                          <p:stCondLst>
                                            <p:cond delay="749"/>
                                          </p:stCondLst>
                                        </p:cTn>
                                        <p:tgtEl>
                                          <p:spTgt spid="502">
                                            <p:txEl>
                                              <p:pRg st="0" end="0"/>
                                            </p:txEl>
                                          </p:spTgt>
                                        </p:tgtEl>
                                      </p:cBhvr>
                                      <p:to x="100000" y="100000"/>
                                    </p:animScale>
                                    <p:animScale>
                                      <p:cBhvr>
                                        <p:cTn id="37" dur="1">
                                          <p:stCondLst>
                                            <p:cond delay="749"/>
                                          </p:stCondLst>
                                        </p:cTn>
                                        <p:tgtEl>
                                          <p:spTgt spid="502">
                                            <p:txEl>
                                              <p:pRg st="0" end="0"/>
                                            </p:txEl>
                                          </p:spTgt>
                                        </p:tgtEl>
                                      </p:cBhvr>
                                      <p:to x="100000" y="95000"/>
                                    </p:animScale>
                                    <p:animScale>
                                      <p:cBhvr>
                                        <p:cTn id="38" dur="1" decel="50000">
                                          <p:stCondLst>
                                            <p:cond delay="749"/>
                                          </p:stCondLst>
                                        </p:cTn>
                                        <p:tgtEl>
                                          <p:spTgt spid="502">
                                            <p:txEl>
                                              <p:pRg st="0" end="0"/>
                                            </p:txEl>
                                          </p:spTgt>
                                        </p:tgtEl>
                                      </p:cBhvr>
                                      <p:to x="100000" y="100000"/>
                                    </p:animScale>
                                  </p:childTnLst>
                                </p:cTn>
                              </p:par>
                              <p:par>
                                <p:cTn id="39" presetID="26" presetClass="entr" presetSubtype="0" fill="hold" grpId="0" nodeType="withEffect">
                                  <p:stCondLst>
                                    <p:cond delay="500"/>
                                  </p:stCondLst>
                                  <p:childTnLst>
                                    <p:set>
                                      <p:cBhvr>
                                        <p:cTn id="40" dur="1" fill="hold">
                                          <p:stCondLst>
                                            <p:cond delay="0"/>
                                          </p:stCondLst>
                                        </p:cTn>
                                        <p:tgtEl>
                                          <p:spTgt spid="503"/>
                                        </p:tgtEl>
                                        <p:attrNameLst>
                                          <p:attrName>style.visibility</p:attrName>
                                        </p:attrNameLst>
                                      </p:cBhvr>
                                      <p:to>
                                        <p:strVal val="visible"/>
                                      </p:to>
                                    </p:set>
                                    <p:animEffect transition="in" filter="wipe(down)">
                                      <p:cBhvr>
                                        <p:cTn id="41" dur="214">
                                          <p:stCondLst>
                                            <p:cond delay="0"/>
                                          </p:stCondLst>
                                        </p:cTn>
                                        <p:tgtEl>
                                          <p:spTgt spid="503"/>
                                        </p:tgtEl>
                                      </p:cBhvr>
                                    </p:animEffect>
                                    <p:anim calcmode="lin" valueType="num">
                                      <p:cBhvr>
                                        <p:cTn id="42" dur="672" tmFilter="0,0; 0.14,0.36; 0.43,0.73; 0.71,0.91; 1.0,1.0">
                                          <p:stCondLst>
                                            <p:cond delay="0"/>
                                          </p:stCondLst>
                                        </p:cTn>
                                        <p:tgtEl>
                                          <p:spTgt spid="503"/>
                                        </p:tgtEl>
                                        <p:attrNameLst>
                                          <p:attrName>ppt_x</p:attrName>
                                        </p:attrNameLst>
                                      </p:cBhvr>
                                      <p:tavLst>
                                        <p:tav tm="0">
                                          <p:val>
                                            <p:strVal val="#ppt_x-0.25"/>
                                          </p:val>
                                        </p:tav>
                                        <p:tav tm="100000">
                                          <p:val>
                                            <p:strVal val="#ppt_x"/>
                                          </p:val>
                                        </p:tav>
                                      </p:tavLst>
                                    </p:anim>
                                    <p:anim calcmode="lin" valueType="num">
                                      <p:cBhvr>
                                        <p:cTn id="43" dur="245" tmFilter="0.0,0.0; 0.25,0.07; 0.50,0.2; 0.75,0.467; 1.0,1.0">
                                          <p:stCondLst>
                                            <p:cond delay="0"/>
                                          </p:stCondLst>
                                        </p:cTn>
                                        <p:tgtEl>
                                          <p:spTgt spid="503"/>
                                        </p:tgtEl>
                                        <p:attrNameLst>
                                          <p:attrName>ppt_y</p:attrName>
                                        </p:attrNameLst>
                                      </p:cBhvr>
                                      <p:tavLst>
                                        <p:tav tm="0" fmla="#ppt_y-sin(pi*$)/3">
                                          <p:val>
                                            <p:fltVal val="0.5"/>
                                          </p:val>
                                        </p:tav>
                                        <p:tav tm="100000">
                                          <p:val>
                                            <p:fltVal val="1"/>
                                          </p:val>
                                        </p:tav>
                                      </p:tavLst>
                                    </p:anim>
                                    <p:anim calcmode="lin" valueType="num">
                                      <p:cBhvr>
                                        <p:cTn id="44" dur="245" tmFilter="0, 0; 0.125,0.2665; 0.25,0.4; 0.375,0.465; 0.5,0.5;  0.625,0.535; 0.75,0.6; 0.875,0.7335; 1,1">
                                          <p:stCondLst>
                                            <p:cond delay="245"/>
                                          </p:stCondLst>
                                        </p:cTn>
                                        <p:tgtEl>
                                          <p:spTgt spid="503"/>
                                        </p:tgtEl>
                                        <p:attrNameLst>
                                          <p:attrName>ppt_y</p:attrName>
                                        </p:attrNameLst>
                                      </p:cBhvr>
                                      <p:tavLst>
                                        <p:tav tm="0" fmla="#ppt_y-sin(pi*$)/9">
                                          <p:val>
                                            <p:fltVal val="0"/>
                                          </p:val>
                                        </p:tav>
                                        <p:tav tm="100000">
                                          <p:val>
                                            <p:fltVal val="1"/>
                                          </p:val>
                                        </p:tav>
                                      </p:tavLst>
                                    </p:anim>
                                    <p:anim calcmode="lin" valueType="num">
                                      <p:cBhvr>
                                        <p:cTn id="45" dur="2" tmFilter="0, 0; 0.125,0.2665; 0.25,0.4; 0.375,0.465; 0.5,0.5;  0.625,0.535; 0.75,0.6; 0.875,0.7335; 1,1">
                                          <p:stCondLst>
                                            <p:cond delay="488"/>
                                          </p:stCondLst>
                                        </p:cTn>
                                        <p:tgtEl>
                                          <p:spTgt spid="503"/>
                                        </p:tgtEl>
                                        <p:attrNameLst>
                                          <p:attrName>ppt_y</p:attrName>
                                        </p:attrNameLst>
                                      </p:cBhvr>
                                      <p:tavLst>
                                        <p:tav tm="0" fmla="#ppt_y-sin(pi*$)/27">
                                          <p:val>
                                            <p:fltVal val="0"/>
                                          </p:val>
                                        </p:tav>
                                        <p:tav tm="100000">
                                          <p:val>
                                            <p:fltVal val="1"/>
                                          </p:val>
                                        </p:tav>
                                      </p:tavLst>
                                    </p:anim>
                                    <p:anim calcmode="lin" valueType="num">
                                      <p:cBhvr>
                                        <p:cTn id="46" dur="1" tmFilter="0, 0; 0.125,0.2665; 0.25,0.4; 0.375,0.465; 0.5,0.5;  0.625,0.535; 0.75,0.6; 0.875,0.7335; 1,1">
                                          <p:stCondLst>
                                            <p:cond delay="749"/>
                                          </p:stCondLst>
                                        </p:cTn>
                                        <p:tgtEl>
                                          <p:spTgt spid="503"/>
                                        </p:tgtEl>
                                        <p:attrNameLst>
                                          <p:attrName>ppt_y</p:attrName>
                                        </p:attrNameLst>
                                      </p:cBhvr>
                                      <p:tavLst>
                                        <p:tav tm="0" fmla="#ppt_y-sin(pi*$)/81">
                                          <p:val>
                                            <p:fltVal val="0"/>
                                          </p:val>
                                        </p:tav>
                                        <p:tav tm="100000">
                                          <p:val>
                                            <p:fltVal val="1"/>
                                          </p:val>
                                        </p:tav>
                                      </p:tavLst>
                                    </p:anim>
                                    <p:animScale>
                                      <p:cBhvr>
                                        <p:cTn id="47" dur="1">
                                          <p:stCondLst>
                                            <p:cond delay="240"/>
                                          </p:stCondLst>
                                        </p:cTn>
                                        <p:tgtEl>
                                          <p:spTgt spid="503"/>
                                        </p:tgtEl>
                                      </p:cBhvr>
                                      <p:to x="100000" y="60000"/>
                                    </p:animScale>
                                    <p:animScale>
                                      <p:cBhvr>
                                        <p:cTn id="48" dur="1" decel="50000">
                                          <p:stCondLst>
                                            <p:cond delay="249"/>
                                          </p:stCondLst>
                                        </p:cTn>
                                        <p:tgtEl>
                                          <p:spTgt spid="503"/>
                                        </p:tgtEl>
                                      </p:cBhvr>
                                      <p:to x="100000" y="100000"/>
                                    </p:animScale>
                                    <p:animScale>
                                      <p:cBhvr>
                                        <p:cTn id="49" dur="1">
                                          <p:stCondLst>
                                            <p:cond delay="484"/>
                                          </p:stCondLst>
                                        </p:cTn>
                                        <p:tgtEl>
                                          <p:spTgt spid="503"/>
                                        </p:tgtEl>
                                      </p:cBhvr>
                                      <p:to x="100000" y="80000"/>
                                    </p:animScale>
                                    <p:animScale>
                                      <p:cBhvr>
                                        <p:cTn id="50" dur="1" decel="50000">
                                          <p:stCondLst>
                                            <p:cond delay="493"/>
                                          </p:stCondLst>
                                        </p:cTn>
                                        <p:tgtEl>
                                          <p:spTgt spid="503"/>
                                        </p:tgtEl>
                                      </p:cBhvr>
                                      <p:to x="100000" y="100000"/>
                                    </p:animScale>
                                    <p:animScale>
                                      <p:cBhvr>
                                        <p:cTn id="51" dur="1">
                                          <p:stCondLst>
                                            <p:cond delay="749"/>
                                          </p:stCondLst>
                                        </p:cTn>
                                        <p:tgtEl>
                                          <p:spTgt spid="503"/>
                                        </p:tgtEl>
                                      </p:cBhvr>
                                      <p:to x="100000" y="90000"/>
                                    </p:animScale>
                                    <p:animScale>
                                      <p:cBhvr>
                                        <p:cTn id="52" dur="1" decel="50000">
                                          <p:stCondLst>
                                            <p:cond delay="749"/>
                                          </p:stCondLst>
                                        </p:cTn>
                                        <p:tgtEl>
                                          <p:spTgt spid="503"/>
                                        </p:tgtEl>
                                      </p:cBhvr>
                                      <p:to x="100000" y="100000"/>
                                    </p:animScale>
                                    <p:animScale>
                                      <p:cBhvr>
                                        <p:cTn id="53" dur="1">
                                          <p:stCondLst>
                                            <p:cond delay="749"/>
                                          </p:stCondLst>
                                        </p:cTn>
                                        <p:tgtEl>
                                          <p:spTgt spid="503"/>
                                        </p:tgtEl>
                                      </p:cBhvr>
                                      <p:to x="100000" y="95000"/>
                                    </p:animScale>
                                    <p:animScale>
                                      <p:cBhvr>
                                        <p:cTn id="54" dur="1" decel="50000">
                                          <p:stCondLst>
                                            <p:cond delay="749"/>
                                          </p:stCondLst>
                                        </p:cTn>
                                        <p:tgtEl>
                                          <p:spTgt spid="503"/>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505"/>
                                        </p:tgtEl>
                                        <p:attrNameLst>
                                          <p:attrName>style.visibility</p:attrName>
                                        </p:attrNameLst>
                                      </p:cBhvr>
                                      <p:to>
                                        <p:strVal val="visible"/>
                                      </p:to>
                                    </p:set>
                                    <p:animEffect transition="in" filter="wipe(down)">
                                      <p:cBhvr>
                                        <p:cTn id="59" dur="214">
                                          <p:stCondLst>
                                            <p:cond delay="0"/>
                                          </p:stCondLst>
                                        </p:cTn>
                                        <p:tgtEl>
                                          <p:spTgt spid="505"/>
                                        </p:tgtEl>
                                      </p:cBhvr>
                                    </p:animEffect>
                                    <p:anim calcmode="lin" valueType="num">
                                      <p:cBhvr>
                                        <p:cTn id="60" dur="672" tmFilter="0,0; 0.14,0.36; 0.43,0.73; 0.71,0.91; 1.0,1.0">
                                          <p:stCondLst>
                                            <p:cond delay="0"/>
                                          </p:stCondLst>
                                        </p:cTn>
                                        <p:tgtEl>
                                          <p:spTgt spid="505"/>
                                        </p:tgtEl>
                                        <p:attrNameLst>
                                          <p:attrName>ppt_x</p:attrName>
                                        </p:attrNameLst>
                                      </p:cBhvr>
                                      <p:tavLst>
                                        <p:tav tm="0">
                                          <p:val>
                                            <p:strVal val="#ppt_x-0.25"/>
                                          </p:val>
                                        </p:tav>
                                        <p:tav tm="100000">
                                          <p:val>
                                            <p:strVal val="#ppt_x"/>
                                          </p:val>
                                        </p:tav>
                                      </p:tavLst>
                                    </p:anim>
                                    <p:anim calcmode="lin" valueType="num">
                                      <p:cBhvr>
                                        <p:cTn id="61" dur="245" tmFilter="0.0,0.0; 0.25,0.07; 0.50,0.2; 0.75,0.467; 1.0,1.0">
                                          <p:stCondLst>
                                            <p:cond delay="0"/>
                                          </p:stCondLst>
                                        </p:cTn>
                                        <p:tgtEl>
                                          <p:spTgt spid="505"/>
                                        </p:tgtEl>
                                        <p:attrNameLst>
                                          <p:attrName>ppt_y</p:attrName>
                                        </p:attrNameLst>
                                      </p:cBhvr>
                                      <p:tavLst>
                                        <p:tav tm="0" fmla="#ppt_y-sin(pi*$)/3">
                                          <p:val>
                                            <p:fltVal val="0.5"/>
                                          </p:val>
                                        </p:tav>
                                        <p:tav tm="100000">
                                          <p:val>
                                            <p:fltVal val="1"/>
                                          </p:val>
                                        </p:tav>
                                      </p:tavLst>
                                    </p:anim>
                                    <p:anim calcmode="lin" valueType="num">
                                      <p:cBhvr>
                                        <p:cTn id="62" dur="245" tmFilter="0, 0; 0.125,0.2665; 0.25,0.4; 0.375,0.465; 0.5,0.5;  0.625,0.535; 0.75,0.6; 0.875,0.7335; 1,1">
                                          <p:stCondLst>
                                            <p:cond delay="245"/>
                                          </p:stCondLst>
                                        </p:cTn>
                                        <p:tgtEl>
                                          <p:spTgt spid="505"/>
                                        </p:tgtEl>
                                        <p:attrNameLst>
                                          <p:attrName>ppt_y</p:attrName>
                                        </p:attrNameLst>
                                      </p:cBhvr>
                                      <p:tavLst>
                                        <p:tav tm="0" fmla="#ppt_y-sin(pi*$)/9">
                                          <p:val>
                                            <p:fltVal val="0"/>
                                          </p:val>
                                        </p:tav>
                                        <p:tav tm="100000">
                                          <p:val>
                                            <p:fltVal val="1"/>
                                          </p:val>
                                        </p:tav>
                                      </p:tavLst>
                                    </p:anim>
                                    <p:anim calcmode="lin" valueType="num">
                                      <p:cBhvr>
                                        <p:cTn id="63" dur="2" tmFilter="0, 0; 0.125,0.2665; 0.25,0.4; 0.375,0.465; 0.5,0.5;  0.625,0.535; 0.75,0.6; 0.875,0.7335; 1,1">
                                          <p:stCondLst>
                                            <p:cond delay="488"/>
                                          </p:stCondLst>
                                        </p:cTn>
                                        <p:tgtEl>
                                          <p:spTgt spid="505"/>
                                        </p:tgtEl>
                                        <p:attrNameLst>
                                          <p:attrName>ppt_y</p:attrName>
                                        </p:attrNameLst>
                                      </p:cBhvr>
                                      <p:tavLst>
                                        <p:tav tm="0" fmla="#ppt_y-sin(pi*$)/27">
                                          <p:val>
                                            <p:fltVal val="0"/>
                                          </p:val>
                                        </p:tav>
                                        <p:tav tm="100000">
                                          <p:val>
                                            <p:fltVal val="1"/>
                                          </p:val>
                                        </p:tav>
                                      </p:tavLst>
                                    </p:anim>
                                    <p:anim calcmode="lin" valueType="num">
                                      <p:cBhvr>
                                        <p:cTn id="64" dur="1" tmFilter="0, 0; 0.125,0.2665; 0.25,0.4; 0.375,0.465; 0.5,0.5;  0.625,0.535; 0.75,0.6; 0.875,0.7335; 1,1">
                                          <p:stCondLst>
                                            <p:cond delay="749"/>
                                          </p:stCondLst>
                                        </p:cTn>
                                        <p:tgtEl>
                                          <p:spTgt spid="505"/>
                                        </p:tgtEl>
                                        <p:attrNameLst>
                                          <p:attrName>ppt_y</p:attrName>
                                        </p:attrNameLst>
                                      </p:cBhvr>
                                      <p:tavLst>
                                        <p:tav tm="0" fmla="#ppt_y-sin(pi*$)/81">
                                          <p:val>
                                            <p:fltVal val="0"/>
                                          </p:val>
                                        </p:tav>
                                        <p:tav tm="100000">
                                          <p:val>
                                            <p:fltVal val="1"/>
                                          </p:val>
                                        </p:tav>
                                      </p:tavLst>
                                    </p:anim>
                                    <p:animScale>
                                      <p:cBhvr>
                                        <p:cTn id="65" dur="1">
                                          <p:stCondLst>
                                            <p:cond delay="240"/>
                                          </p:stCondLst>
                                        </p:cTn>
                                        <p:tgtEl>
                                          <p:spTgt spid="505"/>
                                        </p:tgtEl>
                                      </p:cBhvr>
                                      <p:to x="100000" y="60000"/>
                                    </p:animScale>
                                    <p:animScale>
                                      <p:cBhvr>
                                        <p:cTn id="66" dur="1" decel="50000">
                                          <p:stCondLst>
                                            <p:cond delay="249"/>
                                          </p:stCondLst>
                                        </p:cTn>
                                        <p:tgtEl>
                                          <p:spTgt spid="505"/>
                                        </p:tgtEl>
                                      </p:cBhvr>
                                      <p:to x="100000" y="100000"/>
                                    </p:animScale>
                                    <p:animScale>
                                      <p:cBhvr>
                                        <p:cTn id="67" dur="1">
                                          <p:stCondLst>
                                            <p:cond delay="484"/>
                                          </p:stCondLst>
                                        </p:cTn>
                                        <p:tgtEl>
                                          <p:spTgt spid="505"/>
                                        </p:tgtEl>
                                      </p:cBhvr>
                                      <p:to x="100000" y="80000"/>
                                    </p:animScale>
                                    <p:animScale>
                                      <p:cBhvr>
                                        <p:cTn id="68" dur="1" decel="50000">
                                          <p:stCondLst>
                                            <p:cond delay="493"/>
                                          </p:stCondLst>
                                        </p:cTn>
                                        <p:tgtEl>
                                          <p:spTgt spid="505"/>
                                        </p:tgtEl>
                                      </p:cBhvr>
                                      <p:to x="100000" y="100000"/>
                                    </p:animScale>
                                    <p:animScale>
                                      <p:cBhvr>
                                        <p:cTn id="69" dur="1">
                                          <p:stCondLst>
                                            <p:cond delay="749"/>
                                          </p:stCondLst>
                                        </p:cTn>
                                        <p:tgtEl>
                                          <p:spTgt spid="505"/>
                                        </p:tgtEl>
                                      </p:cBhvr>
                                      <p:to x="100000" y="90000"/>
                                    </p:animScale>
                                    <p:animScale>
                                      <p:cBhvr>
                                        <p:cTn id="70" dur="1" decel="50000">
                                          <p:stCondLst>
                                            <p:cond delay="749"/>
                                          </p:stCondLst>
                                        </p:cTn>
                                        <p:tgtEl>
                                          <p:spTgt spid="505"/>
                                        </p:tgtEl>
                                      </p:cBhvr>
                                      <p:to x="100000" y="100000"/>
                                    </p:animScale>
                                    <p:animScale>
                                      <p:cBhvr>
                                        <p:cTn id="71" dur="1">
                                          <p:stCondLst>
                                            <p:cond delay="749"/>
                                          </p:stCondLst>
                                        </p:cTn>
                                        <p:tgtEl>
                                          <p:spTgt spid="505"/>
                                        </p:tgtEl>
                                      </p:cBhvr>
                                      <p:to x="100000" y="95000"/>
                                    </p:animScale>
                                    <p:animScale>
                                      <p:cBhvr>
                                        <p:cTn id="72" dur="1" decel="50000">
                                          <p:stCondLst>
                                            <p:cond delay="749"/>
                                          </p:stCondLst>
                                        </p:cTn>
                                        <p:tgtEl>
                                          <p:spTgt spid="505"/>
                                        </p:tgtEl>
                                      </p:cBhvr>
                                      <p:to x="100000" y="100000"/>
                                    </p:animScale>
                                  </p:childTnLst>
                                </p:cTn>
                              </p:par>
                              <p:par>
                                <p:cTn id="73" presetID="26" presetClass="entr" presetSubtype="0" fill="hold" grpId="0" nodeType="withEffect">
                                  <p:stCondLst>
                                    <p:cond delay="0"/>
                                  </p:stCondLst>
                                  <p:childTnLst>
                                    <p:set>
                                      <p:cBhvr>
                                        <p:cTn id="74" dur="1" fill="hold">
                                          <p:stCondLst>
                                            <p:cond delay="0"/>
                                          </p:stCondLst>
                                        </p:cTn>
                                        <p:tgtEl>
                                          <p:spTgt spid="515">
                                            <p:txEl>
                                              <p:pRg st="0" end="0"/>
                                            </p:txEl>
                                          </p:spTgt>
                                        </p:tgtEl>
                                        <p:attrNameLst>
                                          <p:attrName>style.visibility</p:attrName>
                                        </p:attrNameLst>
                                      </p:cBhvr>
                                      <p:to>
                                        <p:strVal val="visible"/>
                                      </p:to>
                                    </p:set>
                                    <p:animEffect transition="in" filter="wipe(down)">
                                      <p:cBhvr>
                                        <p:cTn id="75" dur="214">
                                          <p:stCondLst>
                                            <p:cond delay="0"/>
                                          </p:stCondLst>
                                        </p:cTn>
                                        <p:tgtEl>
                                          <p:spTgt spid="515">
                                            <p:txEl>
                                              <p:pRg st="0" end="0"/>
                                            </p:txEl>
                                          </p:spTgt>
                                        </p:tgtEl>
                                      </p:cBhvr>
                                    </p:animEffect>
                                    <p:anim calcmode="lin" valueType="num">
                                      <p:cBhvr>
                                        <p:cTn id="76" dur="672" tmFilter="0,0; 0.14,0.36; 0.43,0.73; 0.71,0.91; 1.0,1.0">
                                          <p:stCondLst>
                                            <p:cond delay="0"/>
                                          </p:stCondLst>
                                        </p:cTn>
                                        <p:tgtEl>
                                          <p:spTgt spid="515">
                                            <p:txEl>
                                              <p:pRg st="0" end="0"/>
                                            </p:txEl>
                                          </p:spTgt>
                                        </p:tgtEl>
                                        <p:attrNameLst>
                                          <p:attrName>ppt_x</p:attrName>
                                        </p:attrNameLst>
                                      </p:cBhvr>
                                      <p:tavLst>
                                        <p:tav tm="0">
                                          <p:val>
                                            <p:strVal val="#ppt_x-0.25"/>
                                          </p:val>
                                        </p:tav>
                                        <p:tav tm="100000">
                                          <p:val>
                                            <p:strVal val="#ppt_x"/>
                                          </p:val>
                                        </p:tav>
                                      </p:tavLst>
                                    </p:anim>
                                    <p:anim calcmode="lin" valueType="num">
                                      <p:cBhvr>
                                        <p:cTn id="77" dur="245" tmFilter="0.0,0.0; 0.25,0.07; 0.50,0.2; 0.75,0.467; 1.0,1.0">
                                          <p:stCondLst>
                                            <p:cond delay="0"/>
                                          </p:stCondLst>
                                        </p:cTn>
                                        <p:tgtEl>
                                          <p:spTgt spid="515">
                                            <p:txEl>
                                              <p:pRg st="0" end="0"/>
                                            </p:txEl>
                                          </p:spTgt>
                                        </p:tgtEl>
                                        <p:attrNameLst>
                                          <p:attrName>ppt_y</p:attrName>
                                        </p:attrNameLst>
                                      </p:cBhvr>
                                      <p:tavLst>
                                        <p:tav tm="0" fmla="#ppt_y-sin(pi*$)/3">
                                          <p:val>
                                            <p:fltVal val="0.5"/>
                                          </p:val>
                                        </p:tav>
                                        <p:tav tm="100000">
                                          <p:val>
                                            <p:fltVal val="1"/>
                                          </p:val>
                                        </p:tav>
                                      </p:tavLst>
                                    </p:anim>
                                    <p:anim calcmode="lin" valueType="num">
                                      <p:cBhvr>
                                        <p:cTn id="78" dur="245" tmFilter="0, 0; 0.125,0.2665; 0.25,0.4; 0.375,0.465; 0.5,0.5;  0.625,0.535; 0.75,0.6; 0.875,0.7335; 1,1">
                                          <p:stCondLst>
                                            <p:cond delay="245"/>
                                          </p:stCondLst>
                                        </p:cTn>
                                        <p:tgtEl>
                                          <p:spTgt spid="515">
                                            <p:txEl>
                                              <p:pRg st="0" end="0"/>
                                            </p:txEl>
                                          </p:spTgt>
                                        </p:tgtEl>
                                        <p:attrNameLst>
                                          <p:attrName>ppt_y</p:attrName>
                                        </p:attrNameLst>
                                      </p:cBhvr>
                                      <p:tavLst>
                                        <p:tav tm="0" fmla="#ppt_y-sin(pi*$)/9">
                                          <p:val>
                                            <p:fltVal val="0"/>
                                          </p:val>
                                        </p:tav>
                                        <p:tav tm="100000">
                                          <p:val>
                                            <p:fltVal val="1"/>
                                          </p:val>
                                        </p:tav>
                                      </p:tavLst>
                                    </p:anim>
                                    <p:anim calcmode="lin" valueType="num">
                                      <p:cBhvr>
                                        <p:cTn id="79" dur="2" tmFilter="0, 0; 0.125,0.2665; 0.25,0.4; 0.375,0.465; 0.5,0.5;  0.625,0.535; 0.75,0.6; 0.875,0.7335; 1,1">
                                          <p:stCondLst>
                                            <p:cond delay="488"/>
                                          </p:stCondLst>
                                        </p:cTn>
                                        <p:tgtEl>
                                          <p:spTgt spid="515">
                                            <p:txEl>
                                              <p:pRg st="0" end="0"/>
                                            </p:txEl>
                                          </p:spTgt>
                                        </p:tgtEl>
                                        <p:attrNameLst>
                                          <p:attrName>ppt_y</p:attrName>
                                        </p:attrNameLst>
                                      </p:cBhvr>
                                      <p:tavLst>
                                        <p:tav tm="0" fmla="#ppt_y-sin(pi*$)/27">
                                          <p:val>
                                            <p:fltVal val="0"/>
                                          </p:val>
                                        </p:tav>
                                        <p:tav tm="100000">
                                          <p:val>
                                            <p:fltVal val="1"/>
                                          </p:val>
                                        </p:tav>
                                      </p:tavLst>
                                    </p:anim>
                                    <p:anim calcmode="lin" valueType="num">
                                      <p:cBhvr>
                                        <p:cTn id="80" dur="1" tmFilter="0, 0; 0.125,0.2665; 0.25,0.4; 0.375,0.465; 0.5,0.5;  0.625,0.535; 0.75,0.6; 0.875,0.7335; 1,1">
                                          <p:stCondLst>
                                            <p:cond delay="749"/>
                                          </p:stCondLst>
                                        </p:cTn>
                                        <p:tgtEl>
                                          <p:spTgt spid="515">
                                            <p:txEl>
                                              <p:pRg st="0" end="0"/>
                                            </p:txEl>
                                          </p:spTgt>
                                        </p:tgtEl>
                                        <p:attrNameLst>
                                          <p:attrName>ppt_y</p:attrName>
                                        </p:attrNameLst>
                                      </p:cBhvr>
                                      <p:tavLst>
                                        <p:tav tm="0" fmla="#ppt_y-sin(pi*$)/81">
                                          <p:val>
                                            <p:fltVal val="0"/>
                                          </p:val>
                                        </p:tav>
                                        <p:tav tm="100000">
                                          <p:val>
                                            <p:fltVal val="1"/>
                                          </p:val>
                                        </p:tav>
                                      </p:tavLst>
                                    </p:anim>
                                    <p:animScale>
                                      <p:cBhvr>
                                        <p:cTn id="81" dur="1">
                                          <p:stCondLst>
                                            <p:cond delay="240"/>
                                          </p:stCondLst>
                                        </p:cTn>
                                        <p:tgtEl>
                                          <p:spTgt spid="515">
                                            <p:txEl>
                                              <p:pRg st="0" end="0"/>
                                            </p:txEl>
                                          </p:spTgt>
                                        </p:tgtEl>
                                      </p:cBhvr>
                                      <p:to x="100000" y="60000"/>
                                    </p:animScale>
                                    <p:animScale>
                                      <p:cBhvr>
                                        <p:cTn id="82" dur="1" decel="50000">
                                          <p:stCondLst>
                                            <p:cond delay="249"/>
                                          </p:stCondLst>
                                        </p:cTn>
                                        <p:tgtEl>
                                          <p:spTgt spid="515">
                                            <p:txEl>
                                              <p:pRg st="0" end="0"/>
                                            </p:txEl>
                                          </p:spTgt>
                                        </p:tgtEl>
                                      </p:cBhvr>
                                      <p:to x="100000" y="100000"/>
                                    </p:animScale>
                                    <p:animScale>
                                      <p:cBhvr>
                                        <p:cTn id="83" dur="1">
                                          <p:stCondLst>
                                            <p:cond delay="484"/>
                                          </p:stCondLst>
                                        </p:cTn>
                                        <p:tgtEl>
                                          <p:spTgt spid="515">
                                            <p:txEl>
                                              <p:pRg st="0" end="0"/>
                                            </p:txEl>
                                          </p:spTgt>
                                        </p:tgtEl>
                                      </p:cBhvr>
                                      <p:to x="100000" y="80000"/>
                                    </p:animScale>
                                    <p:animScale>
                                      <p:cBhvr>
                                        <p:cTn id="84" dur="1" decel="50000">
                                          <p:stCondLst>
                                            <p:cond delay="493"/>
                                          </p:stCondLst>
                                        </p:cTn>
                                        <p:tgtEl>
                                          <p:spTgt spid="515">
                                            <p:txEl>
                                              <p:pRg st="0" end="0"/>
                                            </p:txEl>
                                          </p:spTgt>
                                        </p:tgtEl>
                                      </p:cBhvr>
                                      <p:to x="100000" y="100000"/>
                                    </p:animScale>
                                    <p:animScale>
                                      <p:cBhvr>
                                        <p:cTn id="85" dur="1">
                                          <p:stCondLst>
                                            <p:cond delay="749"/>
                                          </p:stCondLst>
                                        </p:cTn>
                                        <p:tgtEl>
                                          <p:spTgt spid="515">
                                            <p:txEl>
                                              <p:pRg st="0" end="0"/>
                                            </p:txEl>
                                          </p:spTgt>
                                        </p:tgtEl>
                                      </p:cBhvr>
                                      <p:to x="100000" y="90000"/>
                                    </p:animScale>
                                    <p:animScale>
                                      <p:cBhvr>
                                        <p:cTn id="86" dur="1" decel="50000">
                                          <p:stCondLst>
                                            <p:cond delay="749"/>
                                          </p:stCondLst>
                                        </p:cTn>
                                        <p:tgtEl>
                                          <p:spTgt spid="515">
                                            <p:txEl>
                                              <p:pRg st="0" end="0"/>
                                            </p:txEl>
                                          </p:spTgt>
                                        </p:tgtEl>
                                      </p:cBhvr>
                                      <p:to x="100000" y="100000"/>
                                    </p:animScale>
                                    <p:animScale>
                                      <p:cBhvr>
                                        <p:cTn id="87" dur="1">
                                          <p:stCondLst>
                                            <p:cond delay="749"/>
                                          </p:stCondLst>
                                        </p:cTn>
                                        <p:tgtEl>
                                          <p:spTgt spid="515">
                                            <p:txEl>
                                              <p:pRg st="0" end="0"/>
                                            </p:txEl>
                                          </p:spTgt>
                                        </p:tgtEl>
                                      </p:cBhvr>
                                      <p:to x="100000" y="95000"/>
                                    </p:animScale>
                                    <p:animScale>
                                      <p:cBhvr>
                                        <p:cTn id="88" dur="1" decel="50000">
                                          <p:stCondLst>
                                            <p:cond delay="749"/>
                                          </p:stCondLst>
                                        </p:cTn>
                                        <p:tgtEl>
                                          <p:spTgt spid="515">
                                            <p:txEl>
                                              <p:pRg st="0" end="0"/>
                                            </p:txEl>
                                          </p:spTgt>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507"/>
                                        </p:tgtEl>
                                        <p:attrNameLst>
                                          <p:attrName>style.visibility</p:attrName>
                                        </p:attrNameLst>
                                      </p:cBhvr>
                                      <p:to>
                                        <p:strVal val="visible"/>
                                      </p:to>
                                    </p:set>
                                    <p:animEffect transition="in" filter="wipe(down)">
                                      <p:cBhvr>
                                        <p:cTn id="93" dur="214">
                                          <p:stCondLst>
                                            <p:cond delay="0"/>
                                          </p:stCondLst>
                                        </p:cTn>
                                        <p:tgtEl>
                                          <p:spTgt spid="507"/>
                                        </p:tgtEl>
                                      </p:cBhvr>
                                    </p:animEffect>
                                    <p:anim calcmode="lin" valueType="num">
                                      <p:cBhvr>
                                        <p:cTn id="94" dur="672" tmFilter="0,0; 0.14,0.36; 0.43,0.73; 0.71,0.91; 1.0,1.0">
                                          <p:stCondLst>
                                            <p:cond delay="0"/>
                                          </p:stCondLst>
                                        </p:cTn>
                                        <p:tgtEl>
                                          <p:spTgt spid="507"/>
                                        </p:tgtEl>
                                        <p:attrNameLst>
                                          <p:attrName>ppt_x</p:attrName>
                                        </p:attrNameLst>
                                      </p:cBhvr>
                                      <p:tavLst>
                                        <p:tav tm="0">
                                          <p:val>
                                            <p:strVal val="#ppt_x-0.25"/>
                                          </p:val>
                                        </p:tav>
                                        <p:tav tm="100000">
                                          <p:val>
                                            <p:strVal val="#ppt_x"/>
                                          </p:val>
                                        </p:tav>
                                      </p:tavLst>
                                    </p:anim>
                                    <p:anim calcmode="lin" valueType="num">
                                      <p:cBhvr>
                                        <p:cTn id="95" dur="245" tmFilter="0.0,0.0; 0.25,0.07; 0.50,0.2; 0.75,0.467; 1.0,1.0">
                                          <p:stCondLst>
                                            <p:cond delay="0"/>
                                          </p:stCondLst>
                                        </p:cTn>
                                        <p:tgtEl>
                                          <p:spTgt spid="507"/>
                                        </p:tgtEl>
                                        <p:attrNameLst>
                                          <p:attrName>ppt_y</p:attrName>
                                        </p:attrNameLst>
                                      </p:cBhvr>
                                      <p:tavLst>
                                        <p:tav tm="0" fmla="#ppt_y-sin(pi*$)/3">
                                          <p:val>
                                            <p:fltVal val="0.5"/>
                                          </p:val>
                                        </p:tav>
                                        <p:tav tm="100000">
                                          <p:val>
                                            <p:fltVal val="1"/>
                                          </p:val>
                                        </p:tav>
                                      </p:tavLst>
                                    </p:anim>
                                    <p:anim calcmode="lin" valueType="num">
                                      <p:cBhvr>
                                        <p:cTn id="96" dur="245" tmFilter="0, 0; 0.125,0.2665; 0.25,0.4; 0.375,0.465; 0.5,0.5;  0.625,0.535; 0.75,0.6; 0.875,0.7335; 1,1">
                                          <p:stCondLst>
                                            <p:cond delay="245"/>
                                          </p:stCondLst>
                                        </p:cTn>
                                        <p:tgtEl>
                                          <p:spTgt spid="507"/>
                                        </p:tgtEl>
                                        <p:attrNameLst>
                                          <p:attrName>ppt_y</p:attrName>
                                        </p:attrNameLst>
                                      </p:cBhvr>
                                      <p:tavLst>
                                        <p:tav tm="0" fmla="#ppt_y-sin(pi*$)/9">
                                          <p:val>
                                            <p:fltVal val="0"/>
                                          </p:val>
                                        </p:tav>
                                        <p:tav tm="100000">
                                          <p:val>
                                            <p:fltVal val="1"/>
                                          </p:val>
                                        </p:tav>
                                      </p:tavLst>
                                    </p:anim>
                                    <p:anim calcmode="lin" valueType="num">
                                      <p:cBhvr>
                                        <p:cTn id="97" dur="2" tmFilter="0, 0; 0.125,0.2665; 0.25,0.4; 0.375,0.465; 0.5,0.5;  0.625,0.535; 0.75,0.6; 0.875,0.7335; 1,1">
                                          <p:stCondLst>
                                            <p:cond delay="488"/>
                                          </p:stCondLst>
                                        </p:cTn>
                                        <p:tgtEl>
                                          <p:spTgt spid="507"/>
                                        </p:tgtEl>
                                        <p:attrNameLst>
                                          <p:attrName>ppt_y</p:attrName>
                                        </p:attrNameLst>
                                      </p:cBhvr>
                                      <p:tavLst>
                                        <p:tav tm="0" fmla="#ppt_y-sin(pi*$)/27">
                                          <p:val>
                                            <p:fltVal val="0"/>
                                          </p:val>
                                        </p:tav>
                                        <p:tav tm="100000">
                                          <p:val>
                                            <p:fltVal val="1"/>
                                          </p:val>
                                        </p:tav>
                                      </p:tavLst>
                                    </p:anim>
                                    <p:anim calcmode="lin" valueType="num">
                                      <p:cBhvr>
                                        <p:cTn id="98" dur="1" tmFilter="0, 0; 0.125,0.2665; 0.25,0.4; 0.375,0.465; 0.5,0.5;  0.625,0.535; 0.75,0.6; 0.875,0.7335; 1,1">
                                          <p:stCondLst>
                                            <p:cond delay="749"/>
                                          </p:stCondLst>
                                        </p:cTn>
                                        <p:tgtEl>
                                          <p:spTgt spid="507"/>
                                        </p:tgtEl>
                                        <p:attrNameLst>
                                          <p:attrName>ppt_y</p:attrName>
                                        </p:attrNameLst>
                                      </p:cBhvr>
                                      <p:tavLst>
                                        <p:tav tm="0" fmla="#ppt_y-sin(pi*$)/81">
                                          <p:val>
                                            <p:fltVal val="0"/>
                                          </p:val>
                                        </p:tav>
                                        <p:tav tm="100000">
                                          <p:val>
                                            <p:fltVal val="1"/>
                                          </p:val>
                                        </p:tav>
                                      </p:tavLst>
                                    </p:anim>
                                    <p:animScale>
                                      <p:cBhvr>
                                        <p:cTn id="99" dur="1">
                                          <p:stCondLst>
                                            <p:cond delay="240"/>
                                          </p:stCondLst>
                                        </p:cTn>
                                        <p:tgtEl>
                                          <p:spTgt spid="507"/>
                                        </p:tgtEl>
                                      </p:cBhvr>
                                      <p:to x="100000" y="60000"/>
                                    </p:animScale>
                                    <p:animScale>
                                      <p:cBhvr>
                                        <p:cTn id="100" dur="1" decel="50000">
                                          <p:stCondLst>
                                            <p:cond delay="249"/>
                                          </p:stCondLst>
                                        </p:cTn>
                                        <p:tgtEl>
                                          <p:spTgt spid="507"/>
                                        </p:tgtEl>
                                      </p:cBhvr>
                                      <p:to x="100000" y="100000"/>
                                    </p:animScale>
                                    <p:animScale>
                                      <p:cBhvr>
                                        <p:cTn id="101" dur="1">
                                          <p:stCondLst>
                                            <p:cond delay="484"/>
                                          </p:stCondLst>
                                        </p:cTn>
                                        <p:tgtEl>
                                          <p:spTgt spid="507"/>
                                        </p:tgtEl>
                                      </p:cBhvr>
                                      <p:to x="100000" y="80000"/>
                                    </p:animScale>
                                    <p:animScale>
                                      <p:cBhvr>
                                        <p:cTn id="102" dur="1" decel="50000">
                                          <p:stCondLst>
                                            <p:cond delay="493"/>
                                          </p:stCondLst>
                                        </p:cTn>
                                        <p:tgtEl>
                                          <p:spTgt spid="507"/>
                                        </p:tgtEl>
                                      </p:cBhvr>
                                      <p:to x="100000" y="100000"/>
                                    </p:animScale>
                                    <p:animScale>
                                      <p:cBhvr>
                                        <p:cTn id="103" dur="1">
                                          <p:stCondLst>
                                            <p:cond delay="749"/>
                                          </p:stCondLst>
                                        </p:cTn>
                                        <p:tgtEl>
                                          <p:spTgt spid="507"/>
                                        </p:tgtEl>
                                      </p:cBhvr>
                                      <p:to x="100000" y="90000"/>
                                    </p:animScale>
                                    <p:animScale>
                                      <p:cBhvr>
                                        <p:cTn id="104" dur="1" decel="50000">
                                          <p:stCondLst>
                                            <p:cond delay="749"/>
                                          </p:stCondLst>
                                        </p:cTn>
                                        <p:tgtEl>
                                          <p:spTgt spid="507"/>
                                        </p:tgtEl>
                                      </p:cBhvr>
                                      <p:to x="100000" y="100000"/>
                                    </p:animScale>
                                    <p:animScale>
                                      <p:cBhvr>
                                        <p:cTn id="105" dur="1">
                                          <p:stCondLst>
                                            <p:cond delay="749"/>
                                          </p:stCondLst>
                                        </p:cTn>
                                        <p:tgtEl>
                                          <p:spTgt spid="507"/>
                                        </p:tgtEl>
                                      </p:cBhvr>
                                      <p:to x="100000" y="95000"/>
                                    </p:animScale>
                                    <p:animScale>
                                      <p:cBhvr>
                                        <p:cTn id="106" dur="1" decel="50000">
                                          <p:stCondLst>
                                            <p:cond delay="749"/>
                                          </p:stCondLst>
                                        </p:cTn>
                                        <p:tgtEl>
                                          <p:spTgt spid="507"/>
                                        </p:tgtEl>
                                      </p:cBhvr>
                                      <p:to x="100000" y="100000"/>
                                    </p:animScale>
                                  </p:childTnLst>
                                </p:cTn>
                              </p:par>
                              <p:par>
                                <p:cTn id="107" presetID="26" presetClass="entr" presetSubtype="0" fill="hold" grpId="0" nodeType="withEffect">
                                  <p:stCondLst>
                                    <p:cond delay="0"/>
                                  </p:stCondLst>
                                  <p:childTnLst>
                                    <p:set>
                                      <p:cBhvr>
                                        <p:cTn id="108" dur="1" fill="hold">
                                          <p:stCondLst>
                                            <p:cond delay="0"/>
                                          </p:stCondLst>
                                        </p:cTn>
                                        <p:tgtEl>
                                          <p:spTgt spid="516">
                                            <p:txEl>
                                              <p:pRg st="0" end="0"/>
                                            </p:txEl>
                                          </p:spTgt>
                                        </p:tgtEl>
                                        <p:attrNameLst>
                                          <p:attrName>style.visibility</p:attrName>
                                        </p:attrNameLst>
                                      </p:cBhvr>
                                      <p:to>
                                        <p:strVal val="visible"/>
                                      </p:to>
                                    </p:set>
                                    <p:animEffect transition="in" filter="wipe(down)">
                                      <p:cBhvr>
                                        <p:cTn id="109" dur="214">
                                          <p:stCondLst>
                                            <p:cond delay="0"/>
                                          </p:stCondLst>
                                        </p:cTn>
                                        <p:tgtEl>
                                          <p:spTgt spid="516">
                                            <p:txEl>
                                              <p:pRg st="0" end="0"/>
                                            </p:txEl>
                                          </p:spTgt>
                                        </p:tgtEl>
                                      </p:cBhvr>
                                    </p:animEffect>
                                    <p:anim calcmode="lin" valueType="num">
                                      <p:cBhvr>
                                        <p:cTn id="110" dur="672" tmFilter="0,0; 0.14,0.36; 0.43,0.73; 0.71,0.91; 1.0,1.0">
                                          <p:stCondLst>
                                            <p:cond delay="0"/>
                                          </p:stCondLst>
                                        </p:cTn>
                                        <p:tgtEl>
                                          <p:spTgt spid="516">
                                            <p:txEl>
                                              <p:pRg st="0" end="0"/>
                                            </p:txEl>
                                          </p:spTgt>
                                        </p:tgtEl>
                                        <p:attrNameLst>
                                          <p:attrName>ppt_x</p:attrName>
                                        </p:attrNameLst>
                                      </p:cBhvr>
                                      <p:tavLst>
                                        <p:tav tm="0">
                                          <p:val>
                                            <p:strVal val="#ppt_x-0.25"/>
                                          </p:val>
                                        </p:tav>
                                        <p:tav tm="100000">
                                          <p:val>
                                            <p:strVal val="#ppt_x"/>
                                          </p:val>
                                        </p:tav>
                                      </p:tavLst>
                                    </p:anim>
                                    <p:anim calcmode="lin" valueType="num">
                                      <p:cBhvr>
                                        <p:cTn id="111" dur="245" tmFilter="0.0,0.0; 0.25,0.07; 0.50,0.2; 0.75,0.467; 1.0,1.0">
                                          <p:stCondLst>
                                            <p:cond delay="0"/>
                                          </p:stCondLst>
                                        </p:cTn>
                                        <p:tgtEl>
                                          <p:spTgt spid="516">
                                            <p:txEl>
                                              <p:pRg st="0" end="0"/>
                                            </p:txEl>
                                          </p:spTgt>
                                        </p:tgtEl>
                                        <p:attrNameLst>
                                          <p:attrName>ppt_y</p:attrName>
                                        </p:attrNameLst>
                                      </p:cBhvr>
                                      <p:tavLst>
                                        <p:tav tm="0" fmla="#ppt_y-sin(pi*$)/3">
                                          <p:val>
                                            <p:fltVal val="0.5"/>
                                          </p:val>
                                        </p:tav>
                                        <p:tav tm="100000">
                                          <p:val>
                                            <p:fltVal val="1"/>
                                          </p:val>
                                        </p:tav>
                                      </p:tavLst>
                                    </p:anim>
                                    <p:anim calcmode="lin" valueType="num">
                                      <p:cBhvr>
                                        <p:cTn id="112" dur="245" tmFilter="0, 0; 0.125,0.2665; 0.25,0.4; 0.375,0.465; 0.5,0.5;  0.625,0.535; 0.75,0.6; 0.875,0.7335; 1,1">
                                          <p:stCondLst>
                                            <p:cond delay="245"/>
                                          </p:stCondLst>
                                        </p:cTn>
                                        <p:tgtEl>
                                          <p:spTgt spid="516">
                                            <p:txEl>
                                              <p:pRg st="0" end="0"/>
                                            </p:txEl>
                                          </p:spTgt>
                                        </p:tgtEl>
                                        <p:attrNameLst>
                                          <p:attrName>ppt_y</p:attrName>
                                        </p:attrNameLst>
                                      </p:cBhvr>
                                      <p:tavLst>
                                        <p:tav tm="0" fmla="#ppt_y-sin(pi*$)/9">
                                          <p:val>
                                            <p:fltVal val="0"/>
                                          </p:val>
                                        </p:tav>
                                        <p:tav tm="100000">
                                          <p:val>
                                            <p:fltVal val="1"/>
                                          </p:val>
                                        </p:tav>
                                      </p:tavLst>
                                    </p:anim>
                                    <p:anim calcmode="lin" valueType="num">
                                      <p:cBhvr>
                                        <p:cTn id="113" dur="2" tmFilter="0, 0; 0.125,0.2665; 0.25,0.4; 0.375,0.465; 0.5,0.5;  0.625,0.535; 0.75,0.6; 0.875,0.7335; 1,1">
                                          <p:stCondLst>
                                            <p:cond delay="488"/>
                                          </p:stCondLst>
                                        </p:cTn>
                                        <p:tgtEl>
                                          <p:spTgt spid="516">
                                            <p:txEl>
                                              <p:pRg st="0" end="0"/>
                                            </p:txEl>
                                          </p:spTgt>
                                        </p:tgtEl>
                                        <p:attrNameLst>
                                          <p:attrName>ppt_y</p:attrName>
                                        </p:attrNameLst>
                                      </p:cBhvr>
                                      <p:tavLst>
                                        <p:tav tm="0" fmla="#ppt_y-sin(pi*$)/27">
                                          <p:val>
                                            <p:fltVal val="0"/>
                                          </p:val>
                                        </p:tav>
                                        <p:tav tm="100000">
                                          <p:val>
                                            <p:fltVal val="1"/>
                                          </p:val>
                                        </p:tav>
                                      </p:tavLst>
                                    </p:anim>
                                    <p:anim calcmode="lin" valueType="num">
                                      <p:cBhvr>
                                        <p:cTn id="114" dur="1" tmFilter="0, 0; 0.125,0.2665; 0.25,0.4; 0.375,0.465; 0.5,0.5;  0.625,0.535; 0.75,0.6; 0.875,0.7335; 1,1">
                                          <p:stCondLst>
                                            <p:cond delay="749"/>
                                          </p:stCondLst>
                                        </p:cTn>
                                        <p:tgtEl>
                                          <p:spTgt spid="516">
                                            <p:txEl>
                                              <p:pRg st="0" end="0"/>
                                            </p:txEl>
                                          </p:spTgt>
                                        </p:tgtEl>
                                        <p:attrNameLst>
                                          <p:attrName>ppt_y</p:attrName>
                                        </p:attrNameLst>
                                      </p:cBhvr>
                                      <p:tavLst>
                                        <p:tav tm="0" fmla="#ppt_y-sin(pi*$)/81">
                                          <p:val>
                                            <p:fltVal val="0"/>
                                          </p:val>
                                        </p:tav>
                                        <p:tav tm="100000">
                                          <p:val>
                                            <p:fltVal val="1"/>
                                          </p:val>
                                        </p:tav>
                                      </p:tavLst>
                                    </p:anim>
                                    <p:animScale>
                                      <p:cBhvr>
                                        <p:cTn id="115" dur="1">
                                          <p:stCondLst>
                                            <p:cond delay="240"/>
                                          </p:stCondLst>
                                        </p:cTn>
                                        <p:tgtEl>
                                          <p:spTgt spid="516">
                                            <p:txEl>
                                              <p:pRg st="0" end="0"/>
                                            </p:txEl>
                                          </p:spTgt>
                                        </p:tgtEl>
                                      </p:cBhvr>
                                      <p:to x="100000" y="60000"/>
                                    </p:animScale>
                                    <p:animScale>
                                      <p:cBhvr>
                                        <p:cTn id="116" dur="1" decel="50000">
                                          <p:stCondLst>
                                            <p:cond delay="249"/>
                                          </p:stCondLst>
                                        </p:cTn>
                                        <p:tgtEl>
                                          <p:spTgt spid="516">
                                            <p:txEl>
                                              <p:pRg st="0" end="0"/>
                                            </p:txEl>
                                          </p:spTgt>
                                        </p:tgtEl>
                                      </p:cBhvr>
                                      <p:to x="100000" y="100000"/>
                                    </p:animScale>
                                    <p:animScale>
                                      <p:cBhvr>
                                        <p:cTn id="117" dur="1">
                                          <p:stCondLst>
                                            <p:cond delay="484"/>
                                          </p:stCondLst>
                                        </p:cTn>
                                        <p:tgtEl>
                                          <p:spTgt spid="516">
                                            <p:txEl>
                                              <p:pRg st="0" end="0"/>
                                            </p:txEl>
                                          </p:spTgt>
                                        </p:tgtEl>
                                      </p:cBhvr>
                                      <p:to x="100000" y="80000"/>
                                    </p:animScale>
                                    <p:animScale>
                                      <p:cBhvr>
                                        <p:cTn id="118" dur="1" decel="50000">
                                          <p:stCondLst>
                                            <p:cond delay="493"/>
                                          </p:stCondLst>
                                        </p:cTn>
                                        <p:tgtEl>
                                          <p:spTgt spid="516">
                                            <p:txEl>
                                              <p:pRg st="0" end="0"/>
                                            </p:txEl>
                                          </p:spTgt>
                                        </p:tgtEl>
                                      </p:cBhvr>
                                      <p:to x="100000" y="100000"/>
                                    </p:animScale>
                                    <p:animScale>
                                      <p:cBhvr>
                                        <p:cTn id="119" dur="1">
                                          <p:stCondLst>
                                            <p:cond delay="749"/>
                                          </p:stCondLst>
                                        </p:cTn>
                                        <p:tgtEl>
                                          <p:spTgt spid="516">
                                            <p:txEl>
                                              <p:pRg st="0" end="0"/>
                                            </p:txEl>
                                          </p:spTgt>
                                        </p:tgtEl>
                                      </p:cBhvr>
                                      <p:to x="100000" y="90000"/>
                                    </p:animScale>
                                    <p:animScale>
                                      <p:cBhvr>
                                        <p:cTn id="120" dur="1" decel="50000">
                                          <p:stCondLst>
                                            <p:cond delay="749"/>
                                          </p:stCondLst>
                                        </p:cTn>
                                        <p:tgtEl>
                                          <p:spTgt spid="516">
                                            <p:txEl>
                                              <p:pRg st="0" end="0"/>
                                            </p:txEl>
                                          </p:spTgt>
                                        </p:tgtEl>
                                      </p:cBhvr>
                                      <p:to x="100000" y="100000"/>
                                    </p:animScale>
                                    <p:animScale>
                                      <p:cBhvr>
                                        <p:cTn id="121" dur="1">
                                          <p:stCondLst>
                                            <p:cond delay="749"/>
                                          </p:stCondLst>
                                        </p:cTn>
                                        <p:tgtEl>
                                          <p:spTgt spid="516">
                                            <p:txEl>
                                              <p:pRg st="0" end="0"/>
                                            </p:txEl>
                                          </p:spTgt>
                                        </p:tgtEl>
                                      </p:cBhvr>
                                      <p:to x="100000" y="95000"/>
                                    </p:animScale>
                                    <p:animScale>
                                      <p:cBhvr>
                                        <p:cTn id="122" dur="1" decel="50000">
                                          <p:stCondLst>
                                            <p:cond delay="749"/>
                                          </p:stCondLst>
                                        </p:cTn>
                                        <p:tgtEl>
                                          <p:spTgt spid="516">
                                            <p:txEl>
                                              <p:pRg st="0" end="0"/>
                                            </p:txEl>
                                          </p:spTgt>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grpId="0" nodeType="clickEffect">
                                  <p:stCondLst>
                                    <p:cond delay="0"/>
                                  </p:stCondLst>
                                  <p:childTnLst>
                                    <p:set>
                                      <p:cBhvr>
                                        <p:cTn id="126" dur="1" fill="hold">
                                          <p:stCondLst>
                                            <p:cond delay="0"/>
                                          </p:stCondLst>
                                        </p:cTn>
                                        <p:tgtEl>
                                          <p:spTgt spid="509"/>
                                        </p:tgtEl>
                                        <p:attrNameLst>
                                          <p:attrName>style.visibility</p:attrName>
                                        </p:attrNameLst>
                                      </p:cBhvr>
                                      <p:to>
                                        <p:strVal val="visible"/>
                                      </p:to>
                                    </p:set>
                                    <p:animEffect transition="in" filter="wipe(down)">
                                      <p:cBhvr>
                                        <p:cTn id="127" dur="214">
                                          <p:stCondLst>
                                            <p:cond delay="0"/>
                                          </p:stCondLst>
                                        </p:cTn>
                                        <p:tgtEl>
                                          <p:spTgt spid="509"/>
                                        </p:tgtEl>
                                      </p:cBhvr>
                                    </p:animEffect>
                                    <p:anim calcmode="lin" valueType="num">
                                      <p:cBhvr>
                                        <p:cTn id="128" dur="672" tmFilter="0,0; 0.14,0.36; 0.43,0.73; 0.71,0.91; 1.0,1.0">
                                          <p:stCondLst>
                                            <p:cond delay="0"/>
                                          </p:stCondLst>
                                        </p:cTn>
                                        <p:tgtEl>
                                          <p:spTgt spid="509"/>
                                        </p:tgtEl>
                                        <p:attrNameLst>
                                          <p:attrName>ppt_x</p:attrName>
                                        </p:attrNameLst>
                                      </p:cBhvr>
                                      <p:tavLst>
                                        <p:tav tm="0">
                                          <p:val>
                                            <p:strVal val="#ppt_x-0.25"/>
                                          </p:val>
                                        </p:tav>
                                        <p:tav tm="100000">
                                          <p:val>
                                            <p:strVal val="#ppt_x"/>
                                          </p:val>
                                        </p:tav>
                                      </p:tavLst>
                                    </p:anim>
                                    <p:anim calcmode="lin" valueType="num">
                                      <p:cBhvr>
                                        <p:cTn id="129" dur="245" tmFilter="0.0,0.0; 0.25,0.07; 0.50,0.2; 0.75,0.467; 1.0,1.0">
                                          <p:stCondLst>
                                            <p:cond delay="0"/>
                                          </p:stCondLst>
                                        </p:cTn>
                                        <p:tgtEl>
                                          <p:spTgt spid="509"/>
                                        </p:tgtEl>
                                        <p:attrNameLst>
                                          <p:attrName>ppt_y</p:attrName>
                                        </p:attrNameLst>
                                      </p:cBhvr>
                                      <p:tavLst>
                                        <p:tav tm="0" fmla="#ppt_y-sin(pi*$)/3">
                                          <p:val>
                                            <p:fltVal val="0.5"/>
                                          </p:val>
                                        </p:tav>
                                        <p:tav tm="100000">
                                          <p:val>
                                            <p:fltVal val="1"/>
                                          </p:val>
                                        </p:tav>
                                      </p:tavLst>
                                    </p:anim>
                                    <p:anim calcmode="lin" valueType="num">
                                      <p:cBhvr>
                                        <p:cTn id="130" dur="245" tmFilter="0, 0; 0.125,0.2665; 0.25,0.4; 0.375,0.465; 0.5,0.5;  0.625,0.535; 0.75,0.6; 0.875,0.7335; 1,1">
                                          <p:stCondLst>
                                            <p:cond delay="245"/>
                                          </p:stCondLst>
                                        </p:cTn>
                                        <p:tgtEl>
                                          <p:spTgt spid="509"/>
                                        </p:tgtEl>
                                        <p:attrNameLst>
                                          <p:attrName>ppt_y</p:attrName>
                                        </p:attrNameLst>
                                      </p:cBhvr>
                                      <p:tavLst>
                                        <p:tav tm="0" fmla="#ppt_y-sin(pi*$)/9">
                                          <p:val>
                                            <p:fltVal val="0"/>
                                          </p:val>
                                        </p:tav>
                                        <p:tav tm="100000">
                                          <p:val>
                                            <p:fltVal val="1"/>
                                          </p:val>
                                        </p:tav>
                                      </p:tavLst>
                                    </p:anim>
                                    <p:anim calcmode="lin" valueType="num">
                                      <p:cBhvr>
                                        <p:cTn id="131" dur="2" tmFilter="0, 0; 0.125,0.2665; 0.25,0.4; 0.375,0.465; 0.5,0.5;  0.625,0.535; 0.75,0.6; 0.875,0.7335; 1,1">
                                          <p:stCondLst>
                                            <p:cond delay="488"/>
                                          </p:stCondLst>
                                        </p:cTn>
                                        <p:tgtEl>
                                          <p:spTgt spid="509"/>
                                        </p:tgtEl>
                                        <p:attrNameLst>
                                          <p:attrName>ppt_y</p:attrName>
                                        </p:attrNameLst>
                                      </p:cBhvr>
                                      <p:tavLst>
                                        <p:tav tm="0" fmla="#ppt_y-sin(pi*$)/27">
                                          <p:val>
                                            <p:fltVal val="0"/>
                                          </p:val>
                                        </p:tav>
                                        <p:tav tm="100000">
                                          <p:val>
                                            <p:fltVal val="1"/>
                                          </p:val>
                                        </p:tav>
                                      </p:tavLst>
                                    </p:anim>
                                    <p:anim calcmode="lin" valueType="num">
                                      <p:cBhvr>
                                        <p:cTn id="132" dur="1" tmFilter="0, 0; 0.125,0.2665; 0.25,0.4; 0.375,0.465; 0.5,0.5;  0.625,0.535; 0.75,0.6; 0.875,0.7335; 1,1">
                                          <p:stCondLst>
                                            <p:cond delay="749"/>
                                          </p:stCondLst>
                                        </p:cTn>
                                        <p:tgtEl>
                                          <p:spTgt spid="509"/>
                                        </p:tgtEl>
                                        <p:attrNameLst>
                                          <p:attrName>ppt_y</p:attrName>
                                        </p:attrNameLst>
                                      </p:cBhvr>
                                      <p:tavLst>
                                        <p:tav tm="0" fmla="#ppt_y-sin(pi*$)/81">
                                          <p:val>
                                            <p:fltVal val="0"/>
                                          </p:val>
                                        </p:tav>
                                        <p:tav tm="100000">
                                          <p:val>
                                            <p:fltVal val="1"/>
                                          </p:val>
                                        </p:tav>
                                      </p:tavLst>
                                    </p:anim>
                                    <p:animScale>
                                      <p:cBhvr>
                                        <p:cTn id="133" dur="1">
                                          <p:stCondLst>
                                            <p:cond delay="240"/>
                                          </p:stCondLst>
                                        </p:cTn>
                                        <p:tgtEl>
                                          <p:spTgt spid="509"/>
                                        </p:tgtEl>
                                      </p:cBhvr>
                                      <p:to x="100000" y="60000"/>
                                    </p:animScale>
                                    <p:animScale>
                                      <p:cBhvr>
                                        <p:cTn id="134" dur="1" decel="50000">
                                          <p:stCondLst>
                                            <p:cond delay="249"/>
                                          </p:stCondLst>
                                        </p:cTn>
                                        <p:tgtEl>
                                          <p:spTgt spid="509"/>
                                        </p:tgtEl>
                                      </p:cBhvr>
                                      <p:to x="100000" y="100000"/>
                                    </p:animScale>
                                    <p:animScale>
                                      <p:cBhvr>
                                        <p:cTn id="135" dur="1">
                                          <p:stCondLst>
                                            <p:cond delay="484"/>
                                          </p:stCondLst>
                                        </p:cTn>
                                        <p:tgtEl>
                                          <p:spTgt spid="509"/>
                                        </p:tgtEl>
                                      </p:cBhvr>
                                      <p:to x="100000" y="80000"/>
                                    </p:animScale>
                                    <p:animScale>
                                      <p:cBhvr>
                                        <p:cTn id="136" dur="1" decel="50000">
                                          <p:stCondLst>
                                            <p:cond delay="493"/>
                                          </p:stCondLst>
                                        </p:cTn>
                                        <p:tgtEl>
                                          <p:spTgt spid="509"/>
                                        </p:tgtEl>
                                      </p:cBhvr>
                                      <p:to x="100000" y="100000"/>
                                    </p:animScale>
                                    <p:animScale>
                                      <p:cBhvr>
                                        <p:cTn id="137" dur="1">
                                          <p:stCondLst>
                                            <p:cond delay="749"/>
                                          </p:stCondLst>
                                        </p:cTn>
                                        <p:tgtEl>
                                          <p:spTgt spid="509"/>
                                        </p:tgtEl>
                                      </p:cBhvr>
                                      <p:to x="100000" y="90000"/>
                                    </p:animScale>
                                    <p:animScale>
                                      <p:cBhvr>
                                        <p:cTn id="138" dur="1" decel="50000">
                                          <p:stCondLst>
                                            <p:cond delay="749"/>
                                          </p:stCondLst>
                                        </p:cTn>
                                        <p:tgtEl>
                                          <p:spTgt spid="509"/>
                                        </p:tgtEl>
                                      </p:cBhvr>
                                      <p:to x="100000" y="100000"/>
                                    </p:animScale>
                                    <p:animScale>
                                      <p:cBhvr>
                                        <p:cTn id="139" dur="1">
                                          <p:stCondLst>
                                            <p:cond delay="749"/>
                                          </p:stCondLst>
                                        </p:cTn>
                                        <p:tgtEl>
                                          <p:spTgt spid="509"/>
                                        </p:tgtEl>
                                      </p:cBhvr>
                                      <p:to x="100000" y="95000"/>
                                    </p:animScale>
                                    <p:animScale>
                                      <p:cBhvr>
                                        <p:cTn id="140" dur="1" decel="50000">
                                          <p:stCondLst>
                                            <p:cond delay="749"/>
                                          </p:stCondLst>
                                        </p:cTn>
                                        <p:tgtEl>
                                          <p:spTgt spid="509"/>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517">
                                            <p:txEl>
                                              <p:pRg st="0" end="0"/>
                                            </p:txEl>
                                          </p:spTgt>
                                        </p:tgtEl>
                                        <p:attrNameLst>
                                          <p:attrName>style.visibility</p:attrName>
                                        </p:attrNameLst>
                                      </p:cBhvr>
                                      <p:to>
                                        <p:strVal val="visible"/>
                                      </p:to>
                                    </p:set>
                                    <p:animEffect transition="in" filter="wipe(down)">
                                      <p:cBhvr>
                                        <p:cTn id="143" dur="214">
                                          <p:stCondLst>
                                            <p:cond delay="0"/>
                                          </p:stCondLst>
                                        </p:cTn>
                                        <p:tgtEl>
                                          <p:spTgt spid="517">
                                            <p:txEl>
                                              <p:pRg st="0" end="0"/>
                                            </p:txEl>
                                          </p:spTgt>
                                        </p:tgtEl>
                                      </p:cBhvr>
                                    </p:animEffect>
                                    <p:anim calcmode="lin" valueType="num">
                                      <p:cBhvr>
                                        <p:cTn id="144" dur="672" tmFilter="0,0; 0.14,0.36; 0.43,0.73; 0.71,0.91; 1.0,1.0">
                                          <p:stCondLst>
                                            <p:cond delay="0"/>
                                          </p:stCondLst>
                                        </p:cTn>
                                        <p:tgtEl>
                                          <p:spTgt spid="517">
                                            <p:txEl>
                                              <p:pRg st="0" end="0"/>
                                            </p:txEl>
                                          </p:spTgt>
                                        </p:tgtEl>
                                        <p:attrNameLst>
                                          <p:attrName>ppt_x</p:attrName>
                                        </p:attrNameLst>
                                      </p:cBhvr>
                                      <p:tavLst>
                                        <p:tav tm="0">
                                          <p:val>
                                            <p:strVal val="#ppt_x-0.25"/>
                                          </p:val>
                                        </p:tav>
                                        <p:tav tm="100000">
                                          <p:val>
                                            <p:strVal val="#ppt_x"/>
                                          </p:val>
                                        </p:tav>
                                      </p:tavLst>
                                    </p:anim>
                                    <p:anim calcmode="lin" valueType="num">
                                      <p:cBhvr>
                                        <p:cTn id="145" dur="245" tmFilter="0.0,0.0; 0.25,0.07; 0.50,0.2; 0.75,0.467; 1.0,1.0">
                                          <p:stCondLst>
                                            <p:cond delay="0"/>
                                          </p:stCondLst>
                                        </p:cTn>
                                        <p:tgtEl>
                                          <p:spTgt spid="517">
                                            <p:txEl>
                                              <p:pRg st="0" end="0"/>
                                            </p:txEl>
                                          </p:spTgt>
                                        </p:tgtEl>
                                        <p:attrNameLst>
                                          <p:attrName>ppt_y</p:attrName>
                                        </p:attrNameLst>
                                      </p:cBhvr>
                                      <p:tavLst>
                                        <p:tav tm="0" fmla="#ppt_y-sin(pi*$)/3">
                                          <p:val>
                                            <p:fltVal val="0.5"/>
                                          </p:val>
                                        </p:tav>
                                        <p:tav tm="100000">
                                          <p:val>
                                            <p:fltVal val="1"/>
                                          </p:val>
                                        </p:tav>
                                      </p:tavLst>
                                    </p:anim>
                                    <p:anim calcmode="lin" valueType="num">
                                      <p:cBhvr>
                                        <p:cTn id="146" dur="245" tmFilter="0, 0; 0.125,0.2665; 0.25,0.4; 0.375,0.465; 0.5,0.5;  0.625,0.535; 0.75,0.6; 0.875,0.7335; 1,1">
                                          <p:stCondLst>
                                            <p:cond delay="245"/>
                                          </p:stCondLst>
                                        </p:cTn>
                                        <p:tgtEl>
                                          <p:spTgt spid="517">
                                            <p:txEl>
                                              <p:pRg st="0" end="0"/>
                                            </p:txEl>
                                          </p:spTgt>
                                        </p:tgtEl>
                                        <p:attrNameLst>
                                          <p:attrName>ppt_y</p:attrName>
                                        </p:attrNameLst>
                                      </p:cBhvr>
                                      <p:tavLst>
                                        <p:tav tm="0" fmla="#ppt_y-sin(pi*$)/9">
                                          <p:val>
                                            <p:fltVal val="0"/>
                                          </p:val>
                                        </p:tav>
                                        <p:tav tm="100000">
                                          <p:val>
                                            <p:fltVal val="1"/>
                                          </p:val>
                                        </p:tav>
                                      </p:tavLst>
                                    </p:anim>
                                    <p:anim calcmode="lin" valueType="num">
                                      <p:cBhvr>
                                        <p:cTn id="147" dur="2" tmFilter="0, 0; 0.125,0.2665; 0.25,0.4; 0.375,0.465; 0.5,0.5;  0.625,0.535; 0.75,0.6; 0.875,0.7335; 1,1">
                                          <p:stCondLst>
                                            <p:cond delay="488"/>
                                          </p:stCondLst>
                                        </p:cTn>
                                        <p:tgtEl>
                                          <p:spTgt spid="517">
                                            <p:txEl>
                                              <p:pRg st="0" end="0"/>
                                            </p:txEl>
                                          </p:spTgt>
                                        </p:tgtEl>
                                        <p:attrNameLst>
                                          <p:attrName>ppt_y</p:attrName>
                                        </p:attrNameLst>
                                      </p:cBhvr>
                                      <p:tavLst>
                                        <p:tav tm="0" fmla="#ppt_y-sin(pi*$)/27">
                                          <p:val>
                                            <p:fltVal val="0"/>
                                          </p:val>
                                        </p:tav>
                                        <p:tav tm="100000">
                                          <p:val>
                                            <p:fltVal val="1"/>
                                          </p:val>
                                        </p:tav>
                                      </p:tavLst>
                                    </p:anim>
                                    <p:anim calcmode="lin" valueType="num">
                                      <p:cBhvr>
                                        <p:cTn id="148" dur="1" tmFilter="0, 0; 0.125,0.2665; 0.25,0.4; 0.375,0.465; 0.5,0.5;  0.625,0.535; 0.75,0.6; 0.875,0.7335; 1,1">
                                          <p:stCondLst>
                                            <p:cond delay="749"/>
                                          </p:stCondLst>
                                        </p:cTn>
                                        <p:tgtEl>
                                          <p:spTgt spid="517">
                                            <p:txEl>
                                              <p:pRg st="0" end="0"/>
                                            </p:txEl>
                                          </p:spTgt>
                                        </p:tgtEl>
                                        <p:attrNameLst>
                                          <p:attrName>ppt_y</p:attrName>
                                        </p:attrNameLst>
                                      </p:cBhvr>
                                      <p:tavLst>
                                        <p:tav tm="0" fmla="#ppt_y-sin(pi*$)/81">
                                          <p:val>
                                            <p:fltVal val="0"/>
                                          </p:val>
                                        </p:tav>
                                        <p:tav tm="100000">
                                          <p:val>
                                            <p:fltVal val="1"/>
                                          </p:val>
                                        </p:tav>
                                      </p:tavLst>
                                    </p:anim>
                                    <p:animScale>
                                      <p:cBhvr>
                                        <p:cTn id="149" dur="1">
                                          <p:stCondLst>
                                            <p:cond delay="240"/>
                                          </p:stCondLst>
                                        </p:cTn>
                                        <p:tgtEl>
                                          <p:spTgt spid="517">
                                            <p:txEl>
                                              <p:pRg st="0" end="0"/>
                                            </p:txEl>
                                          </p:spTgt>
                                        </p:tgtEl>
                                      </p:cBhvr>
                                      <p:to x="100000" y="60000"/>
                                    </p:animScale>
                                    <p:animScale>
                                      <p:cBhvr>
                                        <p:cTn id="150" dur="1" decel="50000">
                                          <p:stCondLst>
                                            <p:cond delay="249"/>
                                          </p:stCondLst>
                                        </p:cTn>
                                        <p:tgtEl>
                                          <p:spTgt spid="517">
                                            <p:txEl>
                                              <p:pRg st="0" end="0"/>
                                            </p:txEl>
                                          </p:spTgt>
                                        </p:tgtEl>
                                      </p:cBhvr>
                                      <p:to x="100000" y="100000"/>
                                    </p:animScale>
                                    <p:animScale>
                                      <p:cBhvr>
                                        <p:cTn id="151" dur="1">
                                          <p:stCondLst>
                                            <p:cond delay="484"/>
                                          </p:stCondLst>
                                        </p:cTn>
                                        <p:tgtEl>
                                          <p:spTgt spid="517">
                                            <p:txEl>
                                              <p:pRg st="0" end="0"/>
                                            </p:txEl>
                                          </p:spTgt>
                                        </p:tgtEl>
                                      </p:cBhvr>
                                      <p:to x="100000" y="80000"/>
                                    </p:animScale>
                                    <p:animScale>
                                      <p:cBhvr>
                                        <p:cTn id="152" dur="1" decel="50000">
                                          <p:stCondLst>
                                            <p:cond delay="493"/>
                                          </p:stCondLst>
                                        </p:cTn>
                                        <p:tgtEl>
                                          <p:spTgt spid="517">
                                            <p:txEl>
                                              <p:pRg st="0" end="0"/>
                                            </p:txEl>
                                          </p:spTgt>
                                        </p:tgtEl>
                                      </p:cBhvr>
                                      <p:to x="100000" y="100000"/>
                                    </p:animScale>
                                    <p:animScale>
                                      <p:cBhvr>
                                        <p:cTn id="153" dur="1">
                                          <p:stCondLst>
                                            <p:cond delay="749"/>
                                          </p:stCondLst>
                                        </p:cTn>
                                        <p:tgtEl>
                                          <p:spTgt spid="517">
                                            <p:txEl>
                                              <p:pRg st="0" end="0"/>
                                            </p:txEl>
                                          </p:spTgt>
                                        </p:tgtEl>
                                      </p:cBhvr>
                                      <p:to x="100000" y="90000"/>
                                    </p:animScale>
                                    <p:animScale>
                                      <p:cBhvr>
                                        <p:cTn id="154" dur="1" decel="50000">
                                          <p:stCondLst>
                                            <p:cond delay="749"/>
                                          </p:stCondLst>
                                        </p:cTn>
                                        <p:tgtEl>
                                          <p:spTgt spid="517">
                                            <p:txEl>
                                              <p:pRg st="0" end="0"/>
                                            </p:txEl>
                                          </p:spTgt>
                                        </p:tgtEl>
                                      </p:cBhvr>
                                      <p:to x="100000" y="100000"/>
                                    </p:animScale>
                                    <p:animScale>
                                      <p:cBhvr>
                                        <p:cTn id="155" dur="1">
                                          <p:stCondLst>
                                            <p:cond delay="749"/>
                                          </p:stCondLst>
                                        </p:cTn>
                                        <p:tgtEl>
                                          <p:spTgt spid="517">
                                            <p:txEl>
                                              <p:pRg st="0" end="0"/>
                                            </p:txEl>
                                          </p:spTgt>
                                        </p:tgtEl>
                                      </p:cBhvr>
                                      <p:to x="100000" y="95000"/>
                                    </p:animScale>
                                    <p:animScale>
                                      <p:cBhvr>
                                        <p:cTn id="156" dur="1" decel="50000">
                                          <p:stCondLst>
                                            <p:cond delay="749"/>
                                          </p:stCondLst>
                                        </p:cTn>
                                        <p:tgtEl>
                                          <p:spTgt spid="517">
                                            <p:txEl>
                                              <p:pRg st="0" end="0"/>
                                            </p:txEl>
                                          </p:spTgt>
                                        </p:tgtEl>
                                      </p:cBhvr>
                                      <p:to x="100000" y="100000"/>
                                    </p:animScale>
                                  </p:childTnLst>
                                </p:cTn>
                              </p:par>
                            </p:childTnLst>
                          </p:cTn>
                        </p:par>
                      </p:childTnLst>
                    </p:cTn>
                  </p:par>
                  <p:par>
                    <p:cTn id="157" fill="hold">
                      <p:stCondLst>
                        <p:cond delay="indefinite"/>
                      </p:stCondLst>
                      <p:childTnLst>
                        <p:par>
                          <p:cTn id="158" fill="hold">
                            <p:stCondLst>
                              <p:cond delay="0"/>
                            </p:stCondLst>
                            <p:childTnLst>
                              <p:par>
                                <p:cTn id="159" presetID="26" presetClass="entr" presetSubtype="0" fill="hold" grpId="0" nodeType="clickEffect">
                                  <p:stCondLst>
                                    <p:cond delay="0"/>
                                  </p:stCondLst>
                                  <p:childTnLst>
                                    <p:set>
                                      <p:cBhvr>
                                        <p:cTn id="160" dur="1" fill="hold">
                                          <p:stCondLst>
                                            <p:cond delay="0"/>
                                          </p:stCondLst>
                                        </p:cTn>
                                        <p:tgtEl>
                                          <p:spTgt spid="513"/>
                                        </p:tgtEl>
                                        <p:attrNameLst>
                                          <p:attrName>style.visibility</p:attrName>
                                        </p:attrNameLst>
                                      </p:cBhvr>
                                      <p:to>
                                        <p:strVal val="visible"/>
                                      </p:to>
                                    </p:set>
                                    <p:animEffect transition="in" filter="wipe(down)">
                                      <p:cBhvr>
                                        <p:cTn id="161" dur="214">
                                          <p:stCondLst>
                                            <p:cond delay="0"/>
                                          </p:stCondLst>
                                        </p:cTn>
                                        <p:tgtEl>
                                          <p:spTgt spid="513"/>
                                        </p:tgtEl>
                                      </p:cBhvr>
                                    </p:animEffect>
                                    <p:anim calcmode="lin" valueType="num">
                                      <p:cBhvr>
                                        <p:cTn id="162" dur="672" tmFilter="0,0; 0.14,0.36; 0.43,0.73; 0.71,0.91; 1.0,1.0">
                                          <p:stCondLst>
                                            <p:cond delay="0"/>
                                          </p:stCondLst>
                                        </p:cTn>
                                        <p:tgtEl>
                                          <p:spTgt spid="513"/>
                                        </p:tgtEl>
                                        <p:attrNameLst>
                                          <p:attrName>ppt_x</p:attrName>
                                        </p:attrNameLst>
                                      </p:cBhvr>
                                      <p:tavLst>
                                        <p:tav tm="0">
                                          <p:val>
                                            <p:strVal val="#ppt_x-0.25"/>
                                          </p:val>
                                        </p:tav>
                                        <p:tav tm="100000">
                                          <p:val>
                                            <p:strVal val="#ppt_x"/>
                                          </p:val>
                                        </p:tav>
                                      </p:tavLst>
                                    </p:anim>
                                    <p:anim calcmode="lin" valueType="num">
                                      <p:cBhvr>
                                        <p:cTn id="163" dur="245" tmFilter="0.0,0.0; 0.25,0.07; 0.50,0.2; 0.75,0.467; 1.0,1.0">
                                          <p:stCondLst>
                                            <p:cond delay="0"/>
                                          </p:stCondLst>
                                        </p:cTn>
                                        <p:tgtEl>
                                          <p:spTgt spid="513"/>
                                        </p:tgtEl>
                                        <p:attrNameLst>
                                          <p:attrName>ppt_y</p:attrName>
                                        </p:attrNameLst>
                                      </p:cBhvr>
                                      <p:tavLst>
                                        <p:tav tm="0" fmla="#ppt_y-sin(pi*$)/3">
                                          <p:val>
                                            <p:fltVal val="0.5"/>
                                          </p:val>
                                        </p:tav>
                                        <p:tav tm="100000">
                                          <p:val>
                                            <p:fltVal val="1"/>
                                          </p:val>
                                        </p:tav>
                                      </p:tavLst>
                                    </p:anim>
                                    <p:anim calcmode="lin" valueType="num">
                                      <p:cBhvr>
                                        <p:cTn id="164" dur="245" tmFilter="0, 0; 0.125,0.2665; 0.25,0.4; 0.375,0.465; 0.5,0.5;  0.625,0.535; 0.75,0.6; 0.875,0.7335; 1,1">
                                          <p:stCondLst>
                                            <p:cond delay="245"/>
                                          </p:stCondLst>
                                        </p:cTn>
                                        <p:tgtEl>
                                          <p:spTgt spid="513"/>
                                        </p:tgtEl>
                                        <p:attrNameLst>
                                          <p:attrName>ppt_y</p:attrName>
                                        </p:attrNameLst>
                                      </p:cBhvr>
                                      <p:tavLst>
                                        <p:tav tm="0" fmla="#ppt_y-sin(pi*$)/9">
                                          <p:val>
                                            <p:fltVal val="0"/>
                                          </p:val>
                                        </p:tav>
                                        <p:tav tm="100000">
                                          <p:val>
                                            <p:fltVal val="1"/>
                                          </p:val>
                                        </p:tav>
                                      </p:tavLst>
                                    </p:anim>
                                    <p:anim calcmode="lin" valueType="num">
                                      <p:cBhvr>
                                        <p:cTn id="165" dur="2" tmFilter="0, 0; 0.125,0.2665; 0.25,0.4; 0.375,0.465; 0.5,0.5;  0.625,0.535; 0.75,0.6; 0.875,0.7335; 1,1">
                                          <p:stCondLst>
                                            <p:cond delay="488"/>
                                          </p:stCondLst>
                                        </p:cTn>
                                        <p:tgtEl>
                                          <p:spTgt spid="513"/>
                                        </p:tgtEl>
                                        <p:attrNameLst>
                                          <p:attrName>ppt_y</p:attrName>
                                        </p:attrNameLst>
                                      </p:cBhvr>
                                      <p:tavLst>
                                        <p:tav tm="0" fmla="#ppt_y-sin(pi*$)/27">
                                          <p:val>
                                            <p:fltVal val="0"/>
                                          </p:val>
                                        </p:tav>
                                        <p:tav tm="100000">
                                          <p:val>
                                            <p:fltVal val="1"/>
                                          </p:val>
                                        </p:tav>
                                      </p:tavLst>
                                    </p:anim>
                                    <p:anim calcmode="lin" valueType="num">
                                      <p:cBhvr>
                                        <p:cTn id="166" dur="1" tmFilter="0, 0; 0.125,0.2665; 0.25,0.4; 0.375,0.465; 0.5,0.5;  0.625,0.535; 0.75,0.6; 0.875,0.7335; 1,1">
                                          <p:stCondLst>
                                            <p:cond delay="749"/>
                                          </p:stCondLst>
                                        </p:cTn>
                                        <p:tgtEl>
                                          <p:spTgt spid="513"/>
                                        </p:tgtEl>
                                        <p:attrNameLst>
                                          <p:attrName>ppt_y</p:attrName>
                                        </p:attrNameLst>
                                      </p:cBhvr>
                                      <p:tavLst>
                                        <p:tav tm="0" fmla="#ppt_y-sin(pi*$)/81">
                                          <p:val>
                                            <p:fltVal val="0"/>
                                          </p:val>
                                        </p:tav>
                                        <p:tav tm="100000">
                                          <p:val>
                                            <p:fltVal val="1"/>
                                          </p:val>
                                        </p:tav>
                                      </p:tavLst>
                                    </p:anim>
                                    <p:animScale>
                                      <p:cBhvr>
                                        <p:cTn id="167" dur="1">
                                          <p:stCondLst>
                                            <p:cond delay="240"/>
                                          </p:stCondLst>
                                        </p:cTn>
                                        <p:tgtEl>
                                          <p:spTgt spid="513"/>
                                        </p:tgtEl>
                                      </p:cBhvr>
                                      <p:to x="100000" y="60000"/>
                                    </p:animScale>
                                    <p:animScale>
                                      <p:cBhvr>
                                        <p:cTn id="168" dur="1" decel="50000">
                                          <p:stCondLst>
                                            <p:cond delay="249"/>
                                          </p:stCondLst>
                                        </p:cTn>
                                        <p:tgtEl>
                                          <p:spTgt spid="513"/>
                                        </p:tgtEl>
                                      </p:cBhvr>
                                      <p:to x="100000" y="100000"/>
                                    </p:animScale>
                                    <p:animScale>
                                      <p:cBhvr>
                                        <p:cTn id="169" dur="1">
                                          <p:stCondLst>
                                            <p:cond delay="484"/>
                                          </p:stCondLst>
                                        </p:cTn>
                                        <p:tgtEl>
                                          <p:spTgt spid="513"/>
                                        </p:tgtEl>
                                      </p:cBhvr>
                                      <p:to x="100000" y="80000"/>
                                    </p:animScale>
                                    <p:animScale>
                                      <p:cBhvr>
                                        <p:cTn id="170" dur="1" decel="50000">
                                          <p:stCondLst>
                                            <p:cond delay="493"/>
                                          </p:stCondLst>
                                        </p:cTn>
                                        <p:tgtEl>
                                          <p:spTgt spid="513"/>
                                        </p:tgtEl>
                                      </p:cBhvr>
                                      <p:to x="100000" y="100000"/>
                                    </p:animScale>
                                    <p:animScale>
                                      <p:cBhvr>
                                        <p:cTn id="171" dur="1">
                                          <p:stCondLst>
                                            <p:cond delay="749"/>
                                          </p:stCondLst>
                                        </p:cTn>
                                        <p:tgtEl>
                                          <p:spTgt spid="513"/>
                                        </p:tgtEl>
                                      </p:cBhvr>
                                      <p:to x="100000" y="90000"/>
                                    </p:animScale>
                                    <p:animScale>
                                      <p:cBhvr>
                                        <p:cTn id="172" dur="1" decel="50000">
                                          <p:stCondLst>
                                            <p:cond delay="749"/>
                                          </p:stCondLst>
                                        </p:cTn>
                                        <p:tgtEl>
                                          <p:spTgt spid="513"/>
                                        </p:tgtEl>
                                      </p:cBhvr>
                                      <p:to x="100000" y="100000"/>
                                    </p:animScale>
                                    <p:animScale>
                                      <p:cBhvr>
                                        <p:cTn id="173" dur="1">
                                          <p:stCondLst>
                                            <p:cond delay="749"/>
                                          </p:stCondLst>
                                        </p:cTn>
                                        <p:tgtEl>
                                          <p:spTgt spid="513"/>
                                        </p:tgtEl>
                                      </p:cBhvr>
                                      <p:to x="100000" y="95000"/>
                                    </p:animScale>
                                    <p:animScale>
                                      <p:cBhvr>
                                        <p:cTn id="174" dur="1" decel="50000">
                                          <p:stCondLst>
                                            <p:cond delay="749"/>
                                          </p:stCondLst>
                                        </p:cTn>
                                        <p:tgtEl>
                                          <p:spTgt spid="513"/>
                                        </p:tgtEl>
                                      </p:cBhvr>
                                      <p:to x="100000" y="100000"/>
                                    </p:animScale>
                                  </p:childTnLst>
                                </p:cTn>
                              </p:par>
                              <p:par>
                                <p:cTn id="175" presetID="26" presetClass="entr" presetSubtype="0" fill="hold" grpId="0" nodeType="withEffect">
                                  <p:stCondLst>
                                    <p:cond delay="0"/>
                                  </p:stCondLst>
                                  <p:childTnLst>
                                    <p:set>
                                      <p:cBhvr>
                                        <p:cTn id="176" dur="1" fill="hold">
                                          <p:stCondLst>
                                            <p:cond delay="0"/>
                                          </p:stCondLst>
                                        </p:cTn>
                                        <p:tgtEl>
                                          <p:spTgt spid="519">
                                            <p:txEl>
                                              <p:pRg st="0" end="0"/>
                                            </p:txEl>
                                          </p:spTgt>
                                        </p:tgtEl>
                                        <p:attrNameLst>
                                          <p:attrName>style.visibility</p:attrName>
                                        </p:attrNameLst>
                                      </p:cBhvr>
                                      <p:to>
                                        <p:strVal val="visible"/>
                                      </p:to>
                                    </p:set>
                                    <p:animEffect transition="in" filter="wipe(down)">
                                      <p:cBhvr>
                                        <p:cTn id="177" dur="214">
                                          <p:stCondLst>
                                            <p:cond delay="0"/>
                                          </p:stCondLst>
                                        </p:cTn>
                                        <p:tgtEl>
                                          <p:spTgt spid="519">
                                            <p:txEl>
                                              <p:pRg st="0" end="0"/>
                                            </p:txEl>
                                          </p:spTgt>
                                        </p:tgtEl>
                                      </p:cBhvr>
                                    </p:animEffect>
                                    <p:anim calcmode="lin" valueType="num">
                                      <p:cBhvr>
                                        <p:cTn id="178" dur="672" tmFilter="0,0; 0.14,0.36; 0.43,0.73; 0.71,0.91; 1.0,1.0">
                                          <p:stCondLst>
                                            <p:cond delay="0"/>
                                          </p:stCondLst>
                                        </p:cTn>
                                        <p:tgtEl>
                                          <p:spTgt spid="519">
                                            <p:txEl>
                                              <p:pRg st="0" end="0"/>
                                            </p:txEl>
                                          </p:spTgt>
                                        </p:tgtEl>
                                        <p:attrNameLst>
                                          <p:attrName>ppt_x</p:attrName>
                                        </p:attrNameLst>
                                      </p:cBhvr>
                                      <p:tavLst>
                                        <p:tav tm="0">
                                          <p:val>
                                            <p:strVal val="#ppt_x-0.25"/>
                                          </p:val>
                                        </p:tav>
                                        <p:tav tm="100000">
                                          <p:val>
                                            <p:strVal val="#ppt_x"/>
                                          </p:val>
                                        </p:tav>
                                      </p:tavLst>
                                    </p:anim>
                                    <p:anim calcmode="lin" valueType="num">
                                      <p:cBhvr>
                                        <p:cTn id="179" dur="245" tmFilter="0.0,0.0; 0.25,0.07; 0.50,0.2; 0.75,0.467; 1.0,1.0">
                                          <p:stCondLst>
                                            <p:cond delay="0"/>
                                          </p:stCondLst>
                                        </p:cTn>
                                        <p:tgtEl>
                                          <p:spTgt spid="519">
                                            <p:txEl>
                                              <p:pRg st="0" end="0"/>
                                            </p:txEl>
                                          </p:spTgt>
                                        </p:tgtEl>
                                        <p:attrNameLst>
                                          <p:attrName>ppt_y</p:attrName>
                                        </p:attrNameLst>
                                      </p:cBhvr>
                                      <p:tavLst>
                                        <p:tav tm="0" fmla="#ppt_y-sin(pi*$)/3">
                                          <p:val>
                                            <p:fltVal val="0.5"/>
                                          </p:val>
                                        </p:tav>
                                        <p:tav tm="100000">
                                          <p:val>
                                            <p:fltVal val="1"/>
                                          </p:val>
                                        </p:tav>
                                      </p:tavLst>
                                    </p:anim>
                                    <p:anim calcmode="lin" valueType="num">
                                      <p:cBhvr>
                                        <p:cTn id="180" dur="245" tmFilter="0, 0; 0.125,0.2665; 0.25,0.4; 0.375,0.465; 0.5,0.5;  0.625,0.535; 0.75,0.6; 0.875,0.7335; 1,1">
                                          <p:stCondLst>
                                            <p:cond delay="245"/>
                                          </p:stCondLst>
                                        </p:cTn>
                                        <p:tgtEl>
                                          <p:spTgt spid="519">
                                            <p:txEl>
                                              <p:pRg st="0" end="0"/>
                                            </p:txEl>
                                          </p:spTgt>
                                        </p:tgtEl>
                                        <p:attrNameLst>
                                          <p:attrName>ppt_y</p:attrName>
                                        </p:attrNameLst>
                                      </p:cBhvr>
                                      <p:tavLst>
                                        <p:tav tm="0" fmla="#ppt_y-sin(pi*$)/9">
                                          <p:val>
                                            <p:fltVal val="0"/>
                                          </p:val>
                                        </p:tav>
                                        <p:tav tm="100000">
                                          <p:val>
                                            <p:fltVal val="1"/>
                                          </p:val>
                                        </p:tav>
                                      </p:tavLst>
                                    </p:anim>
                                    <p:anim calcmode="lin" valueType="num">
                                      <p:cBhvr>
                                        <p:cTn id="181" dur="2" tmFilter="0, 0; 0.125,0.2665; 0.25,0.4; 0.375,0.465; 0.5,0.5;  0.625,0.535; 0.75,0.6; 0.875,0.7335; 1,1">
                                          <p:stCondLst>
                                            <p:cond delay="488"/>
                                          </p:stCondLst>
                                        </p:cTn>
                                        <p:tgtEl>
                                          <p:spTgt spid="519">
                                            <p:txEl>
                                              <p:pRg st="0" end="0"/>
                                            </p:txEl>
                                          </p:spTgt>
                                        </p:tgtEl>
                                        <p:attrNameLst>
                                          <p:attrName>ppt_y</p:attrName>
                                        </p:attrNameLst>
                                      </p:cBhvr>
                                      <p:tavLst>
                                        <p:tav tm="0" fmla="#ppt_y-sin(pi*$)/27">
                                          <p:val>
                                            <p:fltVal val="0"/>
                                          </p:val>
                                        </p:tav>
                                        <p:tav tm="100000">
                                          <p:val>
                                            <p:fltVal val="1"/>
                                          </p:val>
                                        </p:tav>
                                      </p:tavLst>
                                    </p:anim>
                                    <p:anim calcmode="lin" valueType="num">
                                      <p:cBhvr>
                                        <p:cTn id="182" dur="1" tmFilter="0, 0; 0.125,0.2665; 0.25,0.4; 0.375,0.465; 0.5,0.5;  0.625,0.535; 0.75,0.6; 0.875,0.7335; 1,1">
                                          <p:stCondLst>
                                            <p:cond delay="749"/>
                                          </p:stCondLst>
                                        </p:cTn>
                                        <p:tgtEl>
                                          <p:spTgt spid="519">
                                            <p:txEl>
                                              <p:pRg st="0" end="0"/>
                                            </p:txEl>
                                          </p:spTgt>
                                        </p:tgtEl>
                                        <p:attrNameLst>
                                          <p:attrName>ppt_y</p:attrName>
                                        </p:attrNameLst>
                                      </p:cBhvr>
                                      <p:tavLst>
                                        <p:tav tm="0" fmla="#ppt_y-sin(pi*$)/81">
                                          <p:val>
                                            <p:fltVal val="0"/>
                                          </p:val>
                                        </p:tav>
                                        <p:tav tm="100000">
                                          <p:val>
                                            <p:fltVal val="1"/>
                                          </p:val>
                                        </p:tav>
                                      </p:tavLst>
                                    </p:anim>
                                    <p:animScale>
                                      <p:cBhvr>
                                        <p:cTn id="183" dur="1">
                                          <p:stCondLst>
                                            <p:cond delay="240"/>
                                          </p:stCondLst>
                                        </p:cTn>
                                        <p:tgtEl>
                                          <p:spTgt spid="519">
                                            <p:txEl>
                                              <p:pRg st="0" end="0"/>
                                            </p:txEl>
                                          </p:spTgt>
                                        </p:tgtEl>
                                      </p:cBhvr>
                                      <p:to x="100000" y="60000"/>
                                    </p:animScale>
                                    <p:animScale>
                                      <p:cBhvr>
                                        <p:cTn id="184" dur="1" decel="50000">
                                          <p:stCondLst>
                                            <p:cond delay="249"/>
                                          </p:stCondLst>
                                        </p:cTn>
                                        <p:tgtEl>
                                          <p:spTgt spid="519">
                                            <p:txEl>
                                              <p:pRg st="0" end="0"/>
                                            </p:txEl>
                                          </p:spTgt>
                                        </p:tgtEl>
                                      </p:cBhvr>
                                      <p:to x="100000" y="100000"/>
                                    </p:animScale>
                                    <p:animScale>
                                      <p:cBhvr>
                                        <p:cTn id="185" dur="1">
                                          <p:stCondLst>
                                            <p:cond delay="484"/>
                                          </p:stCondLst>
                                        </p:cTn>
                                        <p:tgtEl>
                                          <p:spTgt spid="519">
                                            <p:txEl>
                                              <p:pRg st="0" end="0"/>
                                            </p:txEl>
                                          </p:spTgt>
                                        </p:tgtEl>
                                      </p:cBhvr>
                                      <p:to x="100000" y="80000"/>
                                    </p:animScale>
                                    <p:animScale>
                                      <p:cBhvr>
                                        <p:cTn id="186" dur="1" decel="50000">
                                          <p:stCondLst>
                                            <p:cond delay="493"/>
                                          </p:stCondLst>
                                        </p:cTn>
                                        <p:tgtEl>
                                          <p:spTgt spid="519">
                                            <p:txEl>
                                              <p:pRg st="0" end="0"/>
                                            </p:txEl>
                                          </p:spTgt>
                                        </p:tgtEl>
                                      </p:cBhvr>
                                      <p:to x="100000" y="100000"/>
                                    </p:animScale>
                                    <p:animScale>
                                      <p:cBhvr>
                                        <p:cTn id="187" dur="1">
                                          <p:stCondLst>
                                            <p:cond delay="749"/>
                                          </p:stCondLst>
                                        </p:cTn>
                                        <p:tgtEl>
                                          <p:spTgt spid="519">
                                            <p:txEl>
                                              <p:pRg st="0" end="0"/>
                                            </p:txEl>
                                          </p:spTgt>
                                        </p:tgtEl>
                                      </p:cBhvr>
                                      <p:to x="100000" y="90000"/>
                                    </p:animScale>
                                    <p:animScale>
                                      <p:cBhvr>
                                        <p:cTn id="188" dur="1" decel="50000">
                                          <p:stCondLst>
                                            <p:cond delay="749"/>
                                          </p:stCondLst>
                                        </p:cTn>
                                        <p:tgtEl>
                                          <p:spTgt spid="519">
                                            <p:txEl>
                                              <p:pRg st="0" end="0"/>
                                            </p:txEl>
                                          </p:spTgt>
                                        </p:tgtEl>
                                      </p:cBhvr>
                                      <p:to x="100000" y="100000"/>
                                    </p:animScale>
                                    <p:animScale>
                                      <p:cBhvr>
                                        <p:cTn id="189" dur="1">
                                          <p:stCondLst>
                                            <p:cond delay="749"/>
                                          </p:stCondLst>
                                        </p:cTn>
                                        <p:tgtEl>
                                          <p:spTgt spid="519">
                                            <p:txEl>
                                              <p:pRg st="0" end="0"/>
                                            </p:txEl>
                                          </p:spTgt>
                                        </p:tgtEl>
                                      </p:cBhvr>
                                      <p:to x="100000" y="95000"/>
                                    </p:animScale>
                                    <p:animScale>
                                      <p:cBhvr>
                                        <p:cTn id="190" dur="1" decel="50000">
                                          <p:stCondLst>
                                            <p:cond delay="749"/>
                                          </p:stCondLst>
                                        </p:cTn>
                                        <p:tgtEl>
                                          <p:spTgt spid="519">
                                            <p:txEl>
                                              <p:pRg st="0" end="0"/>
                                            </p:txEl>
                                          </p:spTgt>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26" presetClass="entr" presetSubtype="0" fill="hold" grpId="0" nodeType="clickEffect">
                                  <p:stCondLst>
                                    <p:cond delay="0"/>
                                  </p:stCondLst>
                                  <p:childTnLst>
                                    <p:set>
                                      <p:cBhvr>
                                        <p:cTn id="194" dur="1" fill="hold">
                                          <p:stCondLst>
                                            <p:cond delay="0"/>
                                          </p:stCondLst>
                                        </p:cTn>
                                        <p:tgtEl>
                                          <p:spTgt spid="511"/>
                                        </p:tgtEl>
                                        <p:attrNameLst>
                                          <p:attrName>style.visibility</p:attrName>
                                        </p:attrNameLst>
                                      </p:cBhvr>
                                      <p:to>
                                        <p:strVal val="visible"/>
                                      </p:to>
                                    </p:set>
                                    <p:animEffect transition="in" filter="wipe(down)">
                                      <p:cBhvr>
                                        <p:cTn id="195" dur="214">
                                          <p:stCondLst>
                                            <p:cond delay="0"/>
                                          </p:stCondLst>
                                        </p:cTn>
                                        <p:tgtEl>
                                          <p:spTgt spid="511"/>
                                        </p:tgtEl>
                                      </p:cBhvr>
                                    </p:animEffect>
                                    <p:anim calcmode="lin" valueType="num">
                                      <p:cBhvr>
                                        <p:cTn id="196" dur="672" tmFilter="0,0; 0.14,0.36; 0.43,0.73; 0.71,0.91; 1.0,1.0">
                                          <p:stCondLst>
                                            <p:cond delay="0"/>
                                          </p:stCondLst>
                                        </p:cTn>
                                        <p:tgtEl>
                                          <p:spTgt spid="511"/>
                                        </p:tgtEl>
                                        <p:attrNameLst>
                                          <p:attrName>ppt_x</p:attrName>
                                        </p:attrNameLst>
                                      </p:cBhvr>
                                      <p:tavLst>
                                        <p:tav tm="0">
                                          <p:val>
                                            <p:strVal val="#ppt_x-0.25"/>
                                          </p:val>
                                        </p:tav>
                                        <p:tav tm="100000">
                                          <p:val>
                                            <p:strVal val="#ppt_x"/>
                                          </p:val>
                                        </p:tav>
                                      </p:tavLst>
                                    </p:anim>
                                    <p:anim calcmode="lin" valueType="num">
                                      <p:cBhvr>
                                        <p:cTn id="197" dur="245" tmFilter="0.0,0.0; 0.25,0.07; 0.50,0.2; 0.75,0.467; 1.0,1.0">
                                          <p:stCondLst>
                                            <p:cond delay="0"/>
                                          </p:stCondLst>
                                        </p:cTn>
                                        <p:tgtEl>
                                          <p:spTgt spid="511"/>
                                        </p:tgtEl>
                                        <p:attrNameLst>
                                          <p:attrName>ppt_y</p:attrName>
                                        </p:attrNameLst>
                                      </p:cBhvr>
                                      <p:tavLst>
                                        <p:tav tm="0" fmla="#ppt_y-sin(pi*$)/3">
                                          <p:val>
                                            <p:fltVal val="0.5"/>
                                          </p:val>
                                        </p:tav>
                                        <p:tav tm="100000">
                                          <p:val>
                                            <p:fltVal val="1"/>
                                          </p:val>
                                        </p:tav>
                                      </p:tavLst>
                                    </p:anim>
                                    <p:anim calcmode="lin" valueType="num">
                                      <p:cBhvr>
                                        <p:cTn id="198" dur="245" tmFilter="0, 0; 0.125,0.2665; 0.25,0.4; 0.375,0.465; 0.5,0.5;  0.625,0.535; 0.75,0.6; 0.875,0.7335; 1,1">
                                          <p:stCondLst>
                                            <p:cond delay="245"/>
                                          </p:stCondLst>
                                        </p:cTn>
                                        <p:tgtEl>
                                          <p:spTgt spid="511"/>
                                        </p:tgtEl>
                                        <p:attrNameLst>
                                          <p:attrName>ppt_y</p:attrName>
                                        </p:attrNameLst>
                                      </p:cBhvr>
                                      <p:tavLst>
                                        <p:tav tm="0" fmla="#ppt_y-sin(pi*$)/9">
                                          <p:val>
                                            <p:fltVal val="0"/>
                                          </p:val>
                                        </p:tav>
                                        <p:tav tm="100000">
                                          <p:val>
                                            <p:fltVal val="1"/>
                                          </p:val>
                                        </p:tav>
                                      </p:tavLst>
                                    </p:anim>
                                    <p:anim calcmode="lin" valueType="num">
                                      <p:cBhvr>
                                        <p:cTn id="199" dur="2" tmFilter="0, 0; 0.125,0.2665; 0.25,0.4; 0.375,0.465; 0.5,0.5;  0.625,0.535; 0.75,0.6; 0.875,0.7335; 1,1">
                                          <p:stCondLst>
                                            <p:cond delay="488"/>
                                          </p:stCondLst>
                                        </p:cTn>
                                        <p:tgtEl>
                                          <p:spTgt spid="511"/>
                                        </p:tgtEl>
                                        <p:attrNameLst>
                                          <p:attrName>ppt_y</p:attrName>
                                        </p:attrNameLst>
                                      </p:cBhvr>
                                      <p:tavLst>
                                        <p:tav tm="0" fmla="#ppt_y-sin(pi*$)/27">
                                          <p:val>
                                            <p:fltVal val="0"/>
                                          </p:val>
                                        </p:tav>
                                        <p:tav tm="100000">
                                          <p:val>
                                            <p:fltVal val="1"/>
                                          </p:val>
                                        </p:tav>
                                      </p:tavLst>
                                    </p:anim>
                                    <p:anim calcmode="lin" valueType="num">
                                      <p:cBhvr>
                                        <p:cTn id="200" dur="1" tmFilter="0, 0; 0.125,0.2665; 0.25,0.4; 0.375,0.465; 0.5,0.5;  0.625,0.535; 0.75,0.6; 0.875,0.7335; 1,1">
                                          <p:stCondLst>
                                            <p:cond delay="749"/>
                                          </p:stCondLst>
                                        </p:cTn>
                                        <p:tgtEl>
                                          <p:spTgt spid="511"/>
                                        </p:tgtEl>
                                        <p:attrNameLst>
                                          <p:attrName>ppt_y</p:attrName>
                                        </p:attrNameLst>
                                      </p:cBhvr>
                                      <p:tavLst>
                                        <p:tav tm="0" fmla="#ppt_y-sin(pi*$)/81">
                                          <p:val>
                                            <p:fltVal val="0"/>
                                          </p:val>
                                        </p:tav>
                                        <p:tav tm="100000">
                                          <p:val>
                                            <p:fltVal val="1"/>
                                          </p:val>
                                        </p:tav>
                                      </p:tavLst>
                                    </p:anim>
                                    <p:animScale>
                                      <p:cBhvr>
                                        <p:cTn id="201" dur="1">
                                          <p:stCondLst>
                                            <p:cond delay="240"/>
                                          </p:stCondLst>
                                        </p:cTn>
                                        <p:tgtEl>
                                          <p:spTgt spid="511"/>
                                        </p:tgtEl>
                                      </p:cBhvr>
                                      <p:to x="100000" y="60000"/>
                                    </p:animScale>
                                    <p:animScale>
                                      <p:cBhvr>
                                        <p:cTn id="202" dur="1" decel="50000">
                                          <p:stCondLst>
                                            <p:cond delay="249"/>
                                          </p:stCondLst>
                                        </p:cTn>
                                        <p:tgtEl>
                                          <p:spTgt spid="511"/>
                                        </p:tgtEl>
                                      </p:cBhvr>
                                      <p:to x="100000" y="100000"/>
                                    </p:animScale>
                                    <p:animScale>
                                      <p:cBhvr>
                                        <p:cTn id="203" dur="1">
                                          <p:stCondLst>
                                            <p:cond delay="484"/>
                                          </p:stCondLst>
                                        </p:cTn>
                                        <p:tgtEl>
                                          <p:spTgt spid="511"/>
                                        </p:tgtEl>
                                      </p:cBhvr>
                                      <p:to x="100000" y="80000"/>
                                    </p:animScale>
                                    <p:animScale>
                                      <p:cBhvr>
                                        <p:cTn id="204" dur="1" decel="50000">
                                          <p:stCondLst>
                                            <p:cond delay="493"/>
                                          </p:stCondLst>
                                        </p:cTn>
                                        <p:tgtEl>
                                          <p:spTgt spid="511"/>
                                        </p:tgtEl>
                                      </p:cBhvr>
                                      <p:to x="100000" y="100000"/>
                                    </p:animScale>
                                    <p:animScale>
                                      <p:cBhvr>
                                        <p:cTn id="205" dur="1">
                                          <p:stCondLst>
                                            <p:cond delay="749"/>
                                          </p:stCondLst>
                                        </p:cTn>
                                        <p:tgtEl>
                                          <p:spTgt spid="511"/>
                                        </p:tgtEl>
                                      </p:cBhvr>
                                      <p:to x="100000" y="90000"/>
                                    </p:animScale>
                                    <p:animScale>
                                      <p:cBhvr>
                                        <p:cTn id="206" dur="1" decel="50000">
                                          <p:stCondLst>
                                            <p:cond delay="749"/>
                                          </p:stCondLst>
                                        </p:cTn>
                                        <p:tgtEl>
                                          <p:spTgt spid="511"/>
                                        </p:tgtEl>
                                      </p:cBhvr>
                                      <p:to x="100000" y="100000"/>
                                    </p:animScale>
                                    <p:animScale>
                                      <p:cBhvr>
                                        <p:cTn id="207" dur="1">
                                          <p:stCondLst>
                                            <p:cond delay="749"/>
                                          </p:stCondLst>
                                        </p:cTn>
                                        <p:tgtEl>
                                          <p:spTgt spid="511"/>
                                        </p:tgtEl>
                                      </p:cBhvr>
                                      <p:to x="100000" y="95000"/>
                                    </p:animScale>
                                    <p:animScale>
                                      <p:cBhvr>
                                        <p:cTn id="208" dur="1" decel="50000">
                                          <p:stCondLst>
                                            <p:cond delay="749"/>
                                          </p:stCondLst>
                                        </p:cTn>
                                        <p:tgtEl>
                                          <p:spTgt spid="511"/>
                                        </p:tgtEl>
                                      </p:cBhvr>
                                      <p:to x="100000" y="100000"/>
                                    </p:animScale>
                                  </p:childTnLst>
                                </p:cTn>
                              </p:par>
                              <p:par>
                                <p:cTn id="209" presetID="26" presetClass="entr" presetSubtype="0" fill="hold" grpId="0" nodeType="withEffect">
                                  <p:stCondLst>
                                    <p:cond delay="0"/>
                                  </p:stCondLst>
                                  <p:childTnLst>
                                    <p:set>
                                      <p:cBhvr>
                                        <p:cTn id="210" dur="1" fill="hold">
                                          <p:stCondLst>
                                            <p:cond delay="0"/>
                                          </p:stCondLst>
                                        </p:cTn>
                                        <p:tgtEl>
                                          <p:spTgt spid="518">
                                            <p:txEl>
                                              <p:pRg st="0" end="0"/>
                                            </p:txEl>
                                          </p:spTgt>
                                        </p:tgtEl>
                                        <p:attrNameLst>
                                          <p:attrName>style.visibility</p:attrName>
                                        </p:attrNameLst>
                                      </p:cBhvr>
                                      <p:to>
                                        <p:strVal val="visible"/>
                                      </p:to>
                                    </p:set>
                                    <p:animEffect transition="in" filter="wipe(down)">
                                      <p:cBhvr>
                                        <p:cTn id="211" dur="214">
                                          <p:stCondLst>
                                            <p:cond delay="0"/>
                                          </p:stCondLst>
                                        </p:cTn>
                                        <p:tgtEl>
                                          <p:spTgt spid="518">
                                            <p:txEl>
                                              <p:pRg st="0" end="0"/>
                                            </p:txEl>
                                          </p:spTgt>
                                        </p:tgtEl>
                                      </p:cBhvr>
                                    </p:animEffect>
                                    <p:anim calcmode="lin" valueType="num">
                                      <p:cBhvr>
                                        <p:cTn id="212" dur="672" tmFilter="0,0; 0.14,0.36; 0.43,0.73; 0.71,0.91; 1.0,1.0">
                                          <p:stCondLst>
                                            <p:cond delay="0"/>
                                          </p:stCondLst>
                                        </p:cTn>
                                        <p:tgtEl>
                                          <p:spTgt spid="518">
                                            <p:txEl>
                                              <p:pRg st="0" end="0"/>
                                            </p:txEl>
                                          </p:spTgt>
                                        </p:tgtEl>
                                        <p:attrNameLst>
                                          <p:attrName>ppt_x</p:attrName>
                                        </p:attrNameLst>
                                      </p:cBhvr>
                                      <p:tavLst>
                                        <p:tav tm="0">
                                          <p:val>
                                            <p:strVal val="#ppt_x-0.25"/>
                                          </p:val>
                                        </p:tav>
                                        <p:tav tm="100000">
                                          <p:val>
                                            <p:strVal val="#ppt_x"/>
                                          </p:val>
                                        </p:tav>
                                      </p:tavLst>
                                    </p:anim>
                                    <p:anim calcmode="lin" valueType="num">
                                      <p:cBhvr>
                                        <p:cTn id="213" dur="245" tmFilter="0.0,0.0; 0.25,0.07; 0.50,0.2; 0.75,0.467; 1.0,1.0">
                                          <p:stCondLst>
                                            <p:cond delay="0"/>
                                          </p:stCondLst>
                                        </p:cTn>
                                        <p:tgtEl>
                                          <p:spTgt spid="518">
                                            <p:txEl>
                                              <p:pRg st="0" end="0"/>
                                            </p:txEl>
                                          </p:spTgt>
                                        </p:tgtEl>
                                        <p:attrNameLst>
                                          <p:attrName>ppt_y</p:attrName>
                                        </p:attrNameLst>
                                      </p:cBhvr>
                                      <p:tavLst>
                                        <p:tav tm="0" fmla="#ppt_y-sin(pi*$)/3">
                                          <p:val>
                                            <p:fltVal val="0.5"/>
                                          </p:val>
                                        </p:tav>
                                        <p:tav tm="100000">
                                          <p:val>
                                            <p:fltVal val="1"/>
                                          </p:val>
                                        </p:tav>
                                      </p:tavLst>
                                    </p:anim>
                                    <p:anim calcmode="lin" valueType="num">
                                      <p:cBhvr>
                                        <p:cTn id="214" dur="245" tmFilter="0, 0; 0.125,0.2665; 0.25,0.4; 0.375,0.465; 0.5,0.5;  0.625,0.535; 0.75,0.6; 0.875,0.7335; 1,1">
                                          <p:stCondLst>
                                            <p:cond delay="245"/>
                                          </p:stCondLst>
                                        </p:cTn>
                                        <p:tgtEl>
                                          <p:spTgt spid="518">
                                            <p:txEl>
                                              <p:pRg st="0" end="0"/>
                                            </p:txEl>
                                          </p:spTgt>
                                        </p:tgtEl>
                                        <p:attrNameLst>
                                          <p:attrName>ppt_y</p:attrName>
                                        </p:attrNameLst>
                                      </p:cBhvr>
                                      <p:tavLst>
                                        <p:tav tm="0" fmla="#ppt_y-sin(pi*$)/9">
                                          <p:val>
                                            <p:fltVal val="0"/>
                                          </p:val>
                                        </p:tav>
                                        <p:tav tm="100000">
                                          <p:val>
                                            <p:fltVal val="1"/>
                                          </p:val>
                                        </p:tav>
                                      </p:tavLst>
                                    </p:anim>
                                    <p:anim calcmode="lin" valueType="num">
                                      <p:cBhvr>
                                        <p:cTn id="215" dur="2" tmFilter="0, 0; 0.125,0.2665; 0.25,0.4; 0.375,0.465; 0.5,0.5;  0.625,0.535; 0.75,0.6; 0.875,0.7335; 1,1">
                                          <p:stCondLst>
                                            <p:cond delay="488"/>
                                          </p:stCondLst>
                                        </p:cTn>
                                        <p:tgtEl>
                                          <p:spTgt spid="518">
                                            <p:txEl>
                                              <p:pRg st="0" end="0"/>
                                            </p:txEl>
                                          </p:spTgt>
                                        </p:tgtEl>
                                        <p:attrNameLst>
                                          <p:attrName>ppt_y</p:attrName>
                                        </p:attrNameLst>
                                      </p:cBhvr>
                                      <p:tavLst>
                                        <p:tav tm="0" fmla="#ppt_y-sin(pi*$)/27">
                                          <p:val>
                                            <p:fltVal val="0"/>
                                          </p:val>
                                        </p:tav>
                                        <p:tav tm="100000">
                                          <p:val>
                                            <p:fltVal val="1"/>
                                          </p:val>
                                        </p:tav>
                                      </p:tavLst>
                                    </p:anim>
                                    <p:anim calcmode="lin" valueType="num">
                                      <p:cBhvr>
                                        <p:cTn id="216" dur="1" tmFilter="0, 0; 0.125,0.2665; 0.25,0.4; 0.375,0.465; 0.5,0.5;  0.625,0.535; 0.75,0.6; 0.875,0.7335; 1,1">
                                          <p:stCondLst>
                                            <p:cond delay="749"/>
                                          </p:stCondLst>
                                        </p:cTn>
                                        <p:tgtEl>
                                          <p:spTgt spid="518">
                                            <p:txEl>
                                              <p:pRg st="0" end="0"/>
                                            </p:txEl>
                                          </p:spTgt>
                                        </p:tgtEl>
                                        <p:attrNameLst>
                                          <p:attrName>ppt_y</p:attrName>
                                        </p:attrNameLst>
                                      </p:cBhvr>
                                      <p:tavLst>
                                        <p:tav tm="0" fmla="#ppt_y-sin(pi*$)/81">
                                          <p:val>
                                            <p:fltVal val="0"/>
                                          </p:val>
                                        </p:tav>
                                        <p:tav tm="100000">
                                          <p:val>
                                            <p:fltVal val="1"/>
                                          </p:val>
                                        </p:tav>
                                      </p:tavLst>
                                    </p:anim>
                                    <p:animScale>
                                      <p:cBhvr>
                                        <p:cTn id="217" dur="1">
                                          <p:stCondLst>
                                            <p:cond delay="240"/>
                                          </p:stCondLst>
                                        </p:cTn>
                                        <p:tgtEl>
                                          <p:spTgt spid="518">
                                            <p:txEl>
                                              <p:pRg st="0" end="0"/>
                                            </p:txEl>
                                          </p:spTgt>
                                        </p:tgtEl>
                                      </p:cBhvr>
                                      <p:to x="100000" y="60000"/>
                                    </p:animScale>
                                    <p:animScale>
                                      <p:cBhvr>
                                        <p:cTn id="218" dur="1" decel="50000">
                                          <p:stCondLst>
                                            <p:cond delay="249"/>
                                          </p:stCondLst>
                                        </p:cTn>
                                        <p:tgtEl>
                                          <p:spTgt spid="518">
                                            <p:txEl>
                                              <p:pRg st="0" end="0"/>
                                            </p:txEl>
                                          </p:spTgt>
                                        </p:tgtEl>
                                      </p:cBhvr>
                                      <p:to x="100000" y="100000"/>
                                    </p:animScale>
                                    <p:animScale>
                                      <p:cBhvr>
                                        <p:cTn id="219" dur="1">
                                          <p:stCondLst>
                                            <p:cond delay="484"/>
                                          </p:stCondLst>
                                        </p:cTn>
                                        <p:tgtEl>
                                          <p:spTgt spid="518">
                                            <p:txEl>
                                              <p:pRg st="0" end="0"/>
                                            </p:txEl>
                                          </p:spTgt>
                                        </p:tgtEl>
                                      </p:cBhvr>
                                      <p:to x="100000" y="80000"/>
                                    </p:animScale>
                                    <p:animScale>
                                      <p:cBhvr>
                                        <p:cTn id="220" dur="1" decel="50000">
                                          <p:stCondLst>
                                            <p:cond delay="493"/>
                                          </p:stCondLst>
                                        </p:cTn>
                                        <p:tgtEl>
                                          <p:spTgt spid="518">
                                            <p:txEl>
                                              <p:pRg st="0" end="0"/>
                                            </p:txEl>
                                          </p:spTgt>
                                        </p:tgtEl>
                                      </p:cBhvr>
                                      <p:to x="100000" y="100000"/>
                                    </p:animScale>
                                    <p:animScale>
                                      <p:cBhvr>
                                        <p:cTn id="221" dur="1">
                                          <p:stCondLst>
                                            <p:cond delay="749"/>
                                          </p:stCondLst>
                                        </p:cTn>
                                        <p:tgtEl>
                                          <p:spTgt spid="518">
                                            <p:txEl>
                                              <p:pRg st="0" end="0"/>
                                            </p:txEl>
                                          </p:spTgt>
                                        </p:tgtEl>
                                      </p:cBhvr>
                                      <p:to x="100000" y="90000"/>
                                    </p:animScale>
                                    <p:animScale>
                                      <p:cBhvr>
                                        <p:cTn id="222" dur="1" decel="50000">
                                          <p:stCondLst>
                                            <p:cond delay="749"/>
                                          </p:stCondLst>
                                        </p:cTn>
                                        <p:tgtEl>
                                          <p:spTgt spid="518">
                                            <p:txEl>
                                              <p:pRg st="0" end="0"/>
                                            </p:txEl>
                                          </p:spTgt>
                                        </p:tgtEl>
                                      </p:cBhvr>
                                      <p:to x="100000" y="100000"/>
                                    </p:animScale>
                                    <p:animScale>
                                      <p:cBhvr>
                                        <p:cTn id="223" dur="1">
                                          <p:stCondLst>
                                            <p:cond delay="749"/>
                                          </p:stCondLst>
                                        </p:cTn>
                                        <p:tgtEl>
                                          <p:spTgt spid="518">
                                            <p:txEl>
                                              <p:pRg st="0" end="0"/>
                                            </p:txEl>
                                          </p:spTgt>
                                        </p:tgtEl>
                                      </p:cBhvr>
                                      <p:to x="100000" y="95000"/>
                                    </p:animScale>
                                    <p:animScale>
                                      <p:cBhvr>
                                        <p:cTn id="224" dur="1" decel="50000">
                                          <p:stCondLst>
                                            <p:cond delay="749"/>
                                          </p:stCondLst>
                                        </p:cTn>
                                        <p:tgtEl>
                                          <p:spTgt spid="518">
                                            <p:txEl>
                                              <p:pRg st="0" end="0"/>
                                            </p:txEl>
                                          </p:spTgt>
                                        </p:tgtEl>
                                      </p:cBhvr>
                                      <p:to x="100000" y="100000"/>
                                    </p:animScale>
                                  </p:childTnLst>
                                </p:cTn>
                              </p:par>
                            </p:childTnLst>
                          </p:cTn>
                        </p:par>
                      </p:childTnLst>
                    </p:cTn>
                  </p:par>
                  <p:par>
                    <p:cTn id="225" fill="hold">
                      <p:stCondLst>
                        <p:cond delay="indefinite"/>
                      </p:stCondLst>
                      <p:childTnLst>
                        <p:par>
                          <p:cTn id="226" fill="hold">
                            <p:stCondLst>
                              <p:cond delay="0"/>
                            </p:stCondLst>
                            <p:childTnLst>
                              <p:par>
                                <p:cTn id="227" presetID="26" presetClass="entr" presetSubtype="0" fill="hold" grpId="0" nodeType="clickEffect">
                                  <p:stCondLst>
                                    <p:cond delay="0"/>
                                  </p:stCondLst>
                                  <p:childTnLst>
                                    <p:set>
                                      <p:cBhvr>
                                        <p:cTn id="228" dur="1" fill="hold">
                                          <p:stCondLst>
                                            <p:cond delay="0"/>
                                          </p:stCondLst>
                                        </p:cTn>
                                        <p:tgtEl>
                                          <p:spTgt spid="14"/>
                                        </p:tgtEl>
                                        <p:attrNameLst>
                                          <p:attrName>style.visibility</p:attrName>
                                        </p:attrNameLst>
                                      </p:cBhvr>
                                      <p:to>
                                        <p:strVal val="visible"/>
                                      </p:to>
                                    </p:set>
                                    <p:animEffect transition="in" filter="wipe(down)">
                                      <p:cBhvr>
                                        <p:cTn id="229" dur="214">
                                          <p:stCondLst>
                                            <p:cond delay="0"/>
                                          </p:stCondLst>
                                        </p:cTn>
                                        <p:tgtEl>
                                          <p:spTgt spid="14"/>
                                        </p:tgtEl>
                                      </p:cBhvr>
                                    </p:animEffect>
                                    <p:anim calcmode="lin" valueType="num">
                                      <p:cBhvr>
                                        <p:cTn id="230" dur="67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31" dur="245"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32" dur="245" tmFilter="0, 0; 0.125,0.2665; 0.25,0.4; 0.375,0.465; 0.5,0.5;  0.625,0.535; 0.75,0.6; 0.875,0.7335; 1,1">
                                          <p:stCondLst>
                                            <p:cond delay="245"/>
                                          </p:stCondLst>
                                        </p:cTn>
                                        <p:tgtEl>
                                          <p:spTgt spid="14"/>
                                        </p:tgtEl>
                                        <p:attrNameLst>
                                          <p:attrName>ppt_y</p:attrName>
                                        </p:attrNameLst>
                                      </p:cBhvr>
                                      <p:tavLst>
                                        <p:tav tm="0" fmla="#ppt_y-sin(pi*$)/9">
                                          <p:val>
                                            <p:fltVal val="0"/>
                                          </p:val>
                                        </p:tav>
                                        <p:tav tm="100000">
                                          <p:val>
                                            <p:fltVal val="1"/>
                                          </p:val>
                                        </p:tav>
                                      </p:tavLst>
                                    </p:anim>
                                    <p:anim calcmode="lin" valueType="num">
                                      <p:cBhvr>
                                        <p:cTn id="233" dur="2" tmFilter="0, 0; 0.125,0.2665; 0.25,0.4; 0.375,0.465; 0.5,0.5;  0.625,0.535; 0.75,0.6; 0.875,0.7335; 1,1">
                                          <p:stCondLst>
                                            <p:cond delay="488"/>
                                          </p:stCondLst>
                                        </p:cTn>
                                        <p:tgtEl>
                                          <p:spTgt spid="14"/>
                                        </p:tgtEl>
                                        <p:attrNameLst>
                                          <p:attrName>ppt_y</p:attrName>
                                        </p:attrNameLst>
                                      </p:cBhvr>
                                      <p:tavLst>
                                        <p:tav tm="0" fmla="#ppt_y-sin(pi*$)/27">
                                          <p:val>
                                            <p:fltVal val="0"/>
                                          </p:val>
                                        </p:tav>
                                        <p:tav tm="100000">
                                          <p:val>
                                            <p:fltVal val="1"/>
                                          </p:val>
                                        </p:tav>
                                      </p:tavLst>
                                    </p:anim>
                                    <p:anim calcmode="lin" valueType="num">
                                      <p:cBhvr>
                                        <p:cTn id="234" dur="1" tmFilter="0, 0; 0.125,0.2665; 0.25,0.4; 0.375,0.465; 0.5,0.5;  0.625,0.535; 0.75,0.6; 0.875,0.7335; 1,1">
                                          <p:stCondLst>
                                            <p:cond delay="749"/>
                                          </p:stCondLst>
                                        </p:cTn>
                                        <p:tgtEl>
                                          <p:spTgt spid="14"/>
                                        </p:tgtEl>
                                        <p:attrNameLst>
                                          <p:attrName>ppt_y</p:attrName>
                                        </p:attrNameLst>
                                      </p:cBhvr>
                                      <p:tavLst>
                                        <p:tav tm="0" fmla="#ppt_y-sin(pi*$)/81">
                                          <p:val>
                                            <p:fltVal val="0"/>
                                          </p:val>
                                        </p:tav>
                                        <p:tav tm="100000">
                                          <p:val>
                                            <p:fltVal val="1"/>
                                          </p:val>
                                        </p:tav>
                                      </p:tavLst>
                                    </p:anim>
                                    <p:animScale>
                                      <p:cBhvr>
                                        <p:cTn id="235" dur="1">
                                          <p:stCondLst>
                                            <p:cond delay="240"/>
                                          </p:stCondLst>
                                        </p:cTn>
                                        <p:tgtEl>
                                          <p:spTgt spid="14"/>
                                        </p:tgtEl>
                                      </p:cBhvr>
                                      <p:to x="100000" y="60000"/>
                                    </p:animScale>
                                    <p:animScale>
                                      <p:cBhvr>
                                        <p:cTn id="236" dur="1" decel="50000">
                                          <p:stCondLst>
                                            <p:cond delay="249"/>
                                          </p:stCondLst>
                                        </p:cTn>
                                        <p:tgtEl>
                                          <p:spTgt spid="14"/>
                                        </p:tgtEl>
                                      </p:cBhvr>
                                      <p:to x="100000" y="100000"/>
                                    </p:animScale>
                                    <p:animScale>
                                      <p:cBhvr>
                                        <p:cTn id="237" dur="1">
                                          <p:stCondLst>
                                            <p:cond delay="484"/>
                                          </p:stCondLst>
                                        </p:cTn>
                                        <p:tgtEl>
                                          <p:spTgt spid="14"/>
                                        </p:tgtEl>
                                      </p:cBhvr>
                                      <p:to x="100000" y="80000"/>
                                    </p:animScale>
                                    <p:animScale>
                                      <p:cBhvr>
                                        <p:cTn id="238" dur="1" decel="50000">
                                          <p:stCondLst>
                                            <p:cond delay="493"/>
                                          </p:stCondLst>
                                        </p:cTn>
                                        <p:tgtEl>
                                          <p:spTgt spid="14"/>
                                        </p:tgtEl>
                                      </p:cBhvr>
                                      <p:to x="100000" y="100000"/>
                                    </p:animScale>
                                    <p:animScale>
                                      <p:cBhvr>
                                        <p:cTn id="239" dur="1">
                                          <p:stCondLst>
                                            <p:cond delay="749"/>
                                          </p:stCondLst>
                                        </p:cTn>
                                        <p:tgtEl>
                                          <p:spTgt spid="14"/>
                                        </p:tgtEl>
                                      </p:cBhvr>
                                      <p:to x="100000" y="90000"/>
                                    </p:animScale>
                                    <p:animScale>
                                      <p:cBhvr>
                                        <p:cTn id="240" dur="1" decel="50000">
                                          <p:stCondLst>
                                            <p:cond delay="749"/>
                                          </p:stCondLst>
                                        </p:cTn>
                                        <p:tgtEl>
                                          <p:spTgt spid="14"/>
                                        </p:tgtEl>
                                      </p:cBhvr>
                                      <p:to x="100000" y="100000"/>
                                    </p:animScale>
                                    <p:animScale>
                                      <p:cBhvr>
                                        <p:cTn id="241" dur="1">
                                          <p:stCondLst>
                                            <p:cond delay="749"/>
                                          </p:stCondLst>
                                        </p:cTn>
                                        <p:tgtEl>
                                          <p:spTgt spid="14"/>
                                        </p:tgtEl>
                                      </p:cBhvr>
                                      <p:to x="100000" y="95000"/>
                                    </p:animScale>
                                    <p:animScale>
                                      <p:cBhvr>
                                        <p:cTn id="242" dur="1" decel="50000">
                                          <p:stCondLst>
                                            <p:cond delay="749"/>
                                          </p:stCondLst>
                                        </p:cTn>
                                        <p:tgtEl>
                                          <p:spTgt spid="14"/>
                                        </p:tgtEl>
                                      </p:cBhvr>
                                      <p:to x="100000" y="100000"/>
                                    </p:animScale>
                                  </p:childTnLst>
                                </p:cTn>
                              </p:par>
                              <p:par>
                                <p:cTn id="243" presetID="26" presetClass="entr" presetSubtype="0" fill="hold" grpId="0" nodeType="withEffect">
                                  <p:stCondLst>
                                    <p:cond delay="0"/>
                                  </p:stCondLst>
                                  <p:childTnLst>
                                    <p:set>
                                      <p:cBhvr>
                                        <p:cTn id="244" dur="1" fill="hold">
                                          <p:stCondLst>
                                            <p:cond delay="0"/>
                                          </p:stCondLst>
                                        </p:cTn>
                                        <p:tgtEl>
                                          <p:spTgt spid="15"/>
                                        </p:tgtEl>
                                        <p:attrNameLst>
                                          <p:attrName>style.visibility</p:attrName>
                                        </p:attrNameLst>
                                      </p:cBhvr>
                                      <p:to>
                                        <p:strVal val="visible"/>
                                      </p:to>
                                    </p:set>
                                    <p:animEffect transition="in" filter="wipe(down)">
                                      <p:cBhvr>
                                        <p:cTn id="245" dur="214">
                                          <p:stCondLst>
                                            <p:cond delay="0"/>
                                          </p:stCondLst>
                                        </p:cTn>
                                        <p:tgtEl>
                                          <p:spTgt spid="15"/>
                                        </p:tgtEl>
                                      </p:cBhvr>
                                    </p:animEffect>
                                    <p:anim calcmode="lin" valueType="num">
                                      <p:cBhvr>
                                        <p:cTn id="246" dur="67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47" dur="245"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48" dur="245" tmFilter="0, 0; 0.125,0.2665; 0.25,0.4; 0.375,0.465; 0.5,0.5;  0.625,0.535; 0.75,0.6; 0.875,0.7335; 1,1">
                                          <p:stCondLst>
                                            <p:cond delay="245"/>
                                          </p:stCondLst>
                                        </p:cTn>
                                        <p:tgtEl>
                                          <p:spTgt spid="15"/>
                                        </p:tgtEl>
                                        <p:attrNameLst>
                                          <p:attrName>ppt_y</p:attrName>
                                        </p:attrNameLst>
                                      </p:cBhvr>
                                      <p:tavLst>
                                        <p:tav tm="0" fmla="#ppt_y-sin(pi*$)/9">
                                          <p:val>
                                            <p:fltVal val="0"/>
                                          </p:val>
                                        </p:tav>
                                        <p:tav tm="100000">
                                          <p:val>
                                            <p:fltVal val="1"/>
                                          </p:val>
                                        </p:tav>
                                      </p:tavLst>
                                    </p:anim>
                                    <p:anim calcmode="lin" valueType="num">
                                      <p:cBhvr>
                                        <p:cTn id="249" dur="2" tmFilter="0, 0; 0.125,0.2665; 0.25,0.4; 0.375,0.465; 0.5,0.5;  0.625,0.535; 0.75,0.6; 0.875,0.7335; 1,1">
                                          <p:stCondLst>
                                            <p:cond delay="488"/>
                                          </p:stCondLst>
                                        </p:cTn>
                                        <p:tgtEl>
                                          <p:spTgt spid="15"/>
                                        </p:tgtEl>
                                        <p:attrNameLst>
                                          <p:attrName>ppt_y</p:attrName>
                                        </p:attrNameLst>
                                      </p:cBhvr>
                                      <p:tavLst>
                                        <p:tav tm="0" fmla="#ppt_y-sin(pi*$)/27">
                                          <p:val>
                                            <p:fltVal val="0"/>
                                          </p:val>
                                        </p:tav>
                                        <p:tav tm="100000">
                                          <p:val>
                                            <p:fltVal val="1"/>
                                          </p:val>
                                        </p:tav>
                                      </p:tavLst>
                                    </p:anim>
                                    <p:anim calcmode="lin" valueType="num">
                                      <p:cBhvr>
                                        <p:cTn id="250" dur="1" tmFilter="0, 0; 0.125,0.2665; 0.25,0.4; 0.375,0.465; 0.5,0.5;  0.625,0.535; 0.75,0.6; 0.875,0.7335; 1,1">
                                          <p:stCondLst>
                                            <p:cond delay="749"/>
                                          </p:stCondLst>
                                        </p:cTn>
                                        <p:tgtEl>
                                          <p:spTgt spid="15"/>
                                        </p:tgtEl>
                                        <p:attrNameLst>
                                          <p:attrName>ppt_y</p:attrName>
                                        </p:attrNameLst>
                                      </p:cBhvr>
                                      <p:tavLst>
                                        <p:tav tm="0" fmla="#ppt_y-sin(pi*$)/81">
                                          <p:val>
                                            <p:fltVal val="0"/>
                                          </p:val>
                                        </p:tav>
                                        <p:tav tm="100000">
                                          <p:val>
                                            <p:fltVal val="1"/>
                                          </p:val>
                                        </p:tav>
                                      </p:tavLst>
                                    </p:anim>
                                    <p:animScale>
                                      <p:cBhvr>
                                        <p:cTn id="251" dur="1">
                                          <p:stCondLst>
                                            <p:cond delay="240"/>
                                          </p:stCondLst>
                                        </p:cTn>
                                        <p:tgtEl>
                                          <p:spTgt spid="15"/>
                                        </p:tgtEl>
                                      </p:cBhvr>
                                      <p:to x="100000" y="60000"/>
                                    </p:animScale>
                                    <p:animScale>
                                      <p:cBhvr>
                                        <p:cTn id="252" dur="1" decel="50000">
                                          <p:stCondLst>
                                            <p:cond delay="249"/>
                                          </p:stCondLst>
                                        </p:cTn>
                                        <p:tgtEl>
                                          <p:spTgt spid="15"/>
                                        </p:tgtEl>
                                      </p:cBhvr>
                                      <p:to x="100000" y="100000"/>
                                    </p:animScale>
                                    <p:animScale>
                                      <p:cBhvr>
                                        <p:cTn id="253" dur="1">
                                          <p:stCondLst>
                                            <p:cond delay="484"/>
                                          </p:stCondLst>
                                        </p:cTn>
                                        <p:tgtEl>
                                          <p:spTgt spid="15"/>
                                        </p:tgtEl>
                                      </p:cBhvr>
                                      <p:to x="100000" y="80000"/>
                                    </p:animScale>
                                    <p:animScale>
                                      <p:cBhvr>
                                        <p:cTn id="254" dur="1" decel="50000">
                                          <p:stCondLst>
                                            <p:cond delay="493"/>
                                          </p:stCondLst>
                                        </p:cTn>
                                        <p:tgtEl>
                                          <p:spTgt spid="15"/>
                                        </p:tgtEl>
                                      </p:cBhvr>
                                      <p:to x="100000" y="100000"/>
                                    </p:animScale>
                                    <p:animScale>
                                      <p:cBhvr>
                                        <p:cTn id="255" dur="1">
                                          <p:stCondLst>
                                            <p:cond delay="749"/>
                                          </p:stCondLst>
                                        </p:cTn>
                                        <p:tgtEl>
                                          <p:spTgt spid="15"/>
                                        </p:tgtEl>
                                      </p:cBhvr>
                                      <p:to x="100000" y="90000"/>
                                    </p:animScale>
                                    <p:animScale>
                                      <p:cBhvr>
                                        <p:cTn id="256" dur="1" decel="50000">
                                          <p:stCondLst>
                                            <p:cond delay="749"/>
                                          </p:stCondLst>
                                        </p:cTn>
                                        <p:tgtEl>
                                          <p:spTgt spid="15"/>
                                        </p:tgtEl>
                                      </p:cBhvr>
                                      <p:to x="100000" y="100000"/>
                                    </p:animScale>
                                    <p:animScale>
                                      <p:cBhvr>
                                        <p:cTn id="257" dur="1">
                                          <p:stCondLst>
                                            <p:cond delay="749"/>
                                          </p:stCondLst>
                                        </p:cTn>
                                        <p:tgtEl>
                                          <p:spTgt spid="15"/>
                                        </p:tgtEl>
                                      </p:cBhvr>
                                      <p:to x="100000" y="95000"/>
                                    </p:animScale>
                                    <p:animScale>
                                      <p:cBhvr>
                                        <p:cTn id="258" dur="1" decel="50000">
                                          <p:stCondLst>
                                            <p:cond delay="749"/>
                                          </p:stCondLst>
                                        </p:cTn>
                                        <p:tgtEl>
                                          <p:spTgt spid="15"/>
                                        </p:tgtEl>
                                      </p:cBhvr>
                                      <p:to x="100000" y="100000"/>
                                    </p:animScale>
                                  </p:childTnLst>
                                </p:cTn>
                              </p:par>
                            </p:childTnLst>
                          </p:cTn>
                        </p:par>
                      </p:childTnLst>
                    </p:cTn>
                  </p:par>
                  <p:par>
                    <p:cTn id="259" fill="hold">
                      <p:stCondLst>
                        <p:cond delay="indefinite"/>
                      </p:stCondLst>
                      <p:childTnLst>
                        <p:par>
                          <p:cTn id="260" fill="hold">
                            <p:stCondLst>
                              <p:cond delay="0"/>
                            </p:stCondLst>
                            <p:childTnLst>
                              <p:par>
                                <p:cTn id="261" presetID="26" presetClass="entr" presetSubtype="0" fill="hold" grpId="0" nodeType="clickEffect">
                                  <p:stCondLst>
                                    <p:cond delay="0"/>
                                  </p:stCondLst>
                                  <p:childTnLst>
                                    <p:set>
                                      <p:cBhvr>
                                        <p:cTn id="262" dur="1" fill="hold">
                                          <p:stCondLst>
                                            <p:cond delay="0"/>
                                          </p:stCondLst>
                                        </p:cTn>
                                        <p:tgtEl>
                                          <p:spTgt spid="17"/>
                                        </p:tgtEl>
                                        <p:attrNameLst>
                                          <p:attrName>style.visibility</p:attrName>
                                        </p:attrNameLst>
                                      </p:cBhvr>
                                      <p:to>
                                        <p:strVal val="visible"/>
                                      </p:to>
                                    </p:set>
                                    <p:animEffect transition="in" filter="wipe(down)">
                                      <p:cBhvr>
                                        <p:cTn id="263" dur="214">
                                          <p:stCondLst>
                                            <p:cond delay="0"/>
                                          </p:stCondLst>
                                        </p:cTn>
                                        <p:tgtEl>
                                          <p:spTgt spid="17"/>
                                        </p:tgtEl>
                                      </p:cBhvr>
                                    </p:animEffect>
                                    <p:anim calcmode="lin" valueType="num">
                                      <p:cBhvr>
                                        <p:cTn id="264" dur="67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65" dur="245"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6" dur="245" tmFilter="0, 0; 0.125,0.2665; 0.25,0.4; 0.375,0.465; 0.5,0.5;  0.625,0.535; 0.75,0.6; 0.875,0.7335; 1,1">
                                          <p:stCondLst>
                                            <p:cond delay="245"/>
                                          </p:stCondLst>
                                        </p:cTn>
                                        <p:tgtEl>
                                          <p:spTgt spid="17"/>
                                        </p:tgtEl>
                                        <p:attrNameLst>
                                          <p:attrName>ppt_y</p:attrName>
                                        </p:attrNameLst>
                                      </p:cBhvr>
                                      <p:tavLst>
                                        <p:tav tm="0" fmla="#ppt_y-sin(pi*$)/9">
                                          <p:val>
                                            <p:fltVal val="0"/>
                                          </p:val>
                                        </p:tav>
                                        <p:tav tm="100000">
                                          <p:val>
                                            <p:fltVal val="1"/>
                                          </p:val>
                                        </p:tav>
                                      </p:tavLst>
                                    </p:anim>
                                    <p:anim calcmode="lin" valueType="num">
                                      <p:cBhvr>
                                        <p:cTn id="267" dur="2" tmFilter="0, 0; 0.125,0.2665; 0.25,0.4; 0.375,0.465; 0.5,0.5;  0.625,0.535; 0.75,0.6; 0.875,0.7335; 1,1">
                                          <p:stCondLst>
                                            <p:cond delay="488"/>
                                          </p:stCondLst>
                                        </p:cTn>
                                        <p:tgtEl>
                                          <p:spTgt spid="17"/>
                                        </p:tgtEl>
                                        <p:attrNameLst>
                                          <p:attrName>ppt_y</p:attrName>
                                        </p:attrNameLst>
                                      </p:cBhvr>
                                      <p:tavLst>
                                        <p:tav tm="0" fmla="#ppt_y-sin(pi*$)/27">
                                          <p:val>
                                            <p:fltVal val="0"/>
                                          </p:val>
                                        </p:tav>
                                        <p:tav tm="100000">
                                          <p:val>
                                            <p:fltVal val="1"/>
                                          </p:val>
                                        </p:tav>
                                      </p:tavLst>
                                    </p:anim>
                                    <p:anim calcmode="lin" valueType="num">
                                      <p:cBhvr>
                                        <p:cTn id="268" dur="1" tmFilter="0, 0; 0.125,0.2665; 0.25,0.4; 0.375,0.465; 0.5,0.5;  0.625,0.535; 0.75,0.6; 0.875,0.7335; 1,1">
                                          <p:stCondLst>
                                            <p:cond delay="749"/>
                                          </p:stCondLst>
                                        </p:cTn>
                                        <p:tgtEl>
                                          <p:spTgt spid="17"/>
                                        </p:tgtEl>
                                        <p:attrNameLst>
                                          <p:attrName>ppt_y</p:attrName>
                                        </p:attrNameLst>
                                      </p:cBhvr>
                                      <p:tavLst>
                                        <p:tav tm="0" fmla="#ppt_y-sin(pi*$)/81">
                                          <p:val>
                                            <p:fltVal val="0"/>
                                          </p:val>
                                        </p:tav>
                                        <p:tav tm="100000">
                                          <p:val>
                                            <p:fltVal val="1"/>
                                          </p:val>
                                        </p:tav>
                                      </p:tavLst>
                                    </p:anim>
                                    <p:animScale>
                                      <p:cBhvr>
                                        <p:cTn id="269" dur="1">
                                          <p:stCondLst>
                                            <p:cond delay="240"/>
                                          </p:stCondLst>
                                        </p:cTn>
                                        <p:tgtEl>
                                          <p:spTgt spid="17"/>
                                        </p:tgtEl>
                                      </p:cBhvr>
                                      <p:to x="100000" y="60000"/>
                                    </p:animScale>
                                    <p:animScale>
                                      <p:cBhvr>
                                        <p:cTn id="270" dur="1" decel="50000">
                                          <p:stCondLst>
                                            <p:cond delay="249"/>
                                          </p:stCondLst>
                                        </p:cTn>
                                        <p:tgtEl>
                                          <p:spTgt spid="17"/>
                                        </p:tgtEl>
                                      </p:cBhvr>
                                      <p:to x="100000" y="100000"/>
                                    </p:animScale>
                                    <p:animScale>
                                      <p:cBhvr>
                                        <p:cTn id="271" dur="1">
                                          <p:stCondLst>
                                            <p:cond delay="484"/>
                                          </p:stCondLst>
                                        </p:cTn>
                                        <p:tgtEl>
                                          <p:spTgt spid="17"/>
                                        </p:tgtEl>
                                      </p:cBhvr>
                                      <p:to x="100000" y="80000"/>
                                    </p:animScale>
                                    <p:animScale>
                                      <p:cBhvr>
                                        <p:cTn id="272" dur="1" decel="50000">
                                          <p:stCondLst>
                                            <p:cond delay="493"/>
                                          </p:stCondLst>
                                        </p:cTn>
                                        <p:tgtEl>
                                          <p:spTgt spid="17"/>
                                        </p:tgtEl>
                                      </p:cBhvr>
                                      <p:to x="100000" y="100000"/>
                                    </p:animScale>
                                    <p:animScale>
                                      <p:cBhvr>
                                        <p:cTn id="273" dur="1">
                                          <p:stCondLst>
                                            <p:cond delay="749"/>
                                          </p:stCondLst>
                                        </p:cTn>
                                        <p:tgtEl>
                                          <p:spTgt spid="17"/>
                                        </p:tgtEl>
                                      </p:cBhvr>
                                      <p:to x="100000" y="90000"/>
                                    </p:animScale>
                                    <p:animScale>
                                      <p:cBhvr>
                                        <p:cTn id="274" dur="1" decel="50000">
                                          <p:stCondLst>
                                            <p:cond delay="749"/>
                                          </p:stCondLst>
                                        </p:cTn>
                                        <p:tgtEl>
                                          <p:spTgt spid="17"/>
                                        </p:tgtEl>
                                      </p:cBhvr>
                                      <p:to x="100000" y="100000"/>
                                    </p:animScale>
                                    <p:animScale>
                                      <p:cBhvr>
                                        <p:cTn id="275" dur="1">
                                          <p:stCondLst>
                                            <p:cond delay="749"/>
                                          </p:stCondLst>
                                        </p:cTn>
                                        <p:tgtEl>
                                          <p:spTgt spid="17"/>
                                        </p:tgtEl>
                                      </p:cBhvr>
                                      <p:to x="100000" y="95000"/>
                                    </p:animScale>
                                    <p:animScale>
                                      <p:cBhvr>
                                        <p:cTn id="276" dur="1" decel="50000">
                                          <p:stCondLst>
                                            <p:cond delay="749"/>
                                          </p:stCondLst>
                                        </p:cTn>
                                        <p:tgtEl>
                                          <p:spTgt spid="17"/>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18"/>
                                        </p:tgtEl>
                                        <p:attrNameLst>
                                          <p:attrName>style.visibility</p:attrName>
                                        </p:attrNameLst>
                                      </p:cBhvr>
                                      <p:to>
                                        <p:strVal val="visible"/>
                                      </p:to>
                                    </p:set>
                                    <p:animEffect transition="in" filter="wipe(down)">
                                      <p:cBhvr>
                                        <p:cTn id="279" dur="214">
                                          <p:stCondLst>
                                            <p:cond delay="0"/>
                                          </p:stCondLst>
                                        </p:cTn>
                                        <p:tgtEl>
                                          <p:spTgt spid="18"/>
                                        </p:tgtEl>
                                      </p:cBhvr>
                                    </p:animEffect>
                                    <p:anim calcmode="lin" valueType="num">
                                      <p:cBhvr>
                                        <p:cTn id="280" dur="67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81" dur="245"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2" dur="245" tmFilter="0, 0; 0.125,0.2665; 0.25,0.4; 0.375,0.465; 0.5,0.5;  0.625,0.535; 0.75,0.6; 0.875,0.7335; 1,1">
                                          <p:stCondLst>
                                            <p:cond delay="245"/>
                                          </p:stCondLst>
                                        </p:cTn>
                                        <p:tgtEl>
                                          <p:spTgt spid="18"/>
                                        </p:tgtEl>
                                        <p:attrNameLst>
                                          <p:attrName>ppt_y</p:attrName>
                                        </p:attrNameLst>
                                      </p:cBhvr>
                                      <p:tavLst>
                                        <p:tav tm="0" fmla="#ppt_y-sin(pi*$)/9">
                                          <p:val>
                                            <p:fltVal val="0"/>
                                          </p:val>
                                        </p:tav>
                                        <p:tav tm="100000">
                                          <p:val>
                                            <p:fltVal val="1"/>
                                          </p:val>
                                        </p:tav>
                                      </p:tavLst>
                                    </p:anim>
                                    <p:anim calcmode="lin" valueType="num">
                                      <p:cBhvr>
                                        <p:cTn id="283" dur="2" tmFilter="0, 0; 0.125,0.2665; 0.25,0.4; 0.375,0.465; 0.5,0.5;  0.625,0.535; 0.75,0.6; 0.875,0.7335; 1,1">
                                          <p:stCondLst>
                                            <p:cond delay="488"/>
                                          </p:stCondLst>
                                        </p:cTn>
                                        <p:tgtEl>
                                          <p:spTgt spid="18"/>
                                        </p:tgtEl>
                                        <p:attrNameLst>
                                          <p:attrName>ppt_y</p:attrName>
                                        </p:attrNameLst>
                                      </p:cBhvr>
                                      <p:tavLst>
                                        <p:tav tm="0" fmla="#ppt_y-sin(pi*$)/27">
                                          <p:val>
                                            <p:fltVal val="0"/>
                                          </p:val>
                                        </p:tav>
                                        <p:tav tm="100000">
                                          <p:val>
                                            <p:fltVal val="1"/>
                                          </p:val>
                                        </p:tav>
                                      </p:tavLst>
                                    </p:anim>
                                    <p:anim calcmode="lin" valueType="num">
                                      <p:cBhvr>
                                        <p:cTn id="284" dur="1" tmFilter="0, 0; 0.125,0.2665; 0.25,0.4; 0.375,0.465; 0.5,0.5;  0.625,0.535; 0.75,0.6; 0.875,0.7335; 1,1">
                                          <p:stCondLst>
                                            <p:cond delay="749"/>
                                          </p:stCondLst>
                                        </p:cTn>
                                        <p:tgtEl>
                                          <p:spTgt spid="18"/>
                                        </p:tgtEl>
                                        <p:attrNameLst>
                                          <p:attrName>ppt_y</p:attrName>
                                        </p:attrNameLst>
                                      </p:cBhvr>
                                      <p:tavLst>
                                        <p:tav tm="0" fmla="#ppt_y-sin(pi*$)/81">
                                          <p:val>
                                            <p:fltVal val="0"/>
                                          </p:val>
                                        </p:tav>
                                        <p:tav tm="100000">
                                          <p:val>
                                            <p:fltVal val="1"/>
                                          </p:val>
                                        </p:tav>
                                      </p:tavLst>
                                    </p:anim>
                                    <p:animScale>
                                      <p:cBhvr>
                                        <p:cTn id="285" dur="1">
                                          <p:stCondLst>
                                            <p:cond delay="240"/>
                                          </p:stCondLst>
                                        </p:cTn>
                                        <p:tgtEl>
                                          <p:spTgt spid="18"/>
                                        </p:tgtEl>
                                      </p:cBhvr>
                                      <p:to x="100000" y="60000"/>
                                    </p:animScale>
                                    <p:animScale>
                                      <p:cBhvr>
                                        <p:cTn id="286" dur="1" decel="50000">
                                          <p:stCondLst>
                                            <p:cond delay="249"/>
                                          </p:stCondLst>
                                        </p:cTn>
                                        <p:tgtEl>
                                          <p:spTgt spid="18"/>
                                        </p:tgtEl>
                                      </p:cBhvr>
                                      <p:to x="100000" y="100000"/>
                                    </p:animScale>
                                    <p:animScale>
                                      <p:cBhvr>
                                        <p:cTn id="287" dur="1">
                                          <p:stCondLst>
                                            <p:cond delay="484"/>
                                          </p:stCondLst>
                                        </p:cTn>
                                        <p:tgtEl>
                                          <p:spTgt spid="18"/>
                                        </p:tgtEl>
                                      </p:cBhvr>
                                      <p:to x="100000" y="80000"/>
                                    </p:animScale>
                                    <p:animScale>
                                      <p:cBhvr>
                                        <p:cTn id="288" dur="1" decel="50000">
                                          <p:stCondLst>
                                            <p:cond delay="493"/>
                                          </p:stCondLst>
                                        </p:cTn>
                                        <p:tgtEl>
                                          <p:spTgt spid="18"/>
                                        </p:tgtEl>
                                      </p:cBhvr>
                                      <p:to x="100000" y="100000"/>
                                    </p:animScale>
                                    <p:animScale>
                                      <p:cBhvr>
                                        <p:cTn id="289" dur="1">
                                          <p:stCondLst>
                                            <p:cond delay="749"/>
                                          </p:stCondLst>
                                        </p:cTn>
                                        <p:tgtEl>
                                          <p:spTgt spid="18"/>
                                        </p:tgtEl>
                                      </p:cBhvr>
                                      <p:to x="100000" y="90000"/>
                                    </p:animScale>
                                    <p:animScale>
                                      <p:cBhvr>
                                        <p:cTn id="290" dur="1" decel="50000">
                                          <p:stCondLst>
                                            <p:cond delay="749"/>
                                          </p:stCondLst>
                                        </p:cTn>
                                        <p:tgtEl>
                                          <p:spTgt spid="18"/>
                                        </p:tgtEl>
                                      </p:cBhvr>
                                      <p:to x="100000" y="100000"/>
                                    </p:animScale>
                                    <p:animScale>
                                      <p:cBhvr>
                                        <p:cTn id="291" dur="1">
                                          <p:stCondLst>
                                            <p:cond delay="749"/>
                                          </p:stCondLst>
                                        </p:cTn>
                                        <p:tgtEl>
                                          <p:spTgt spid="18"/>
                                        </p:tgtEl>
                                      </p:cBhvr>
                                      <p:to x="100000" y="95000"/>
                                    </p:animScale>
                                    <p:animScale>
                                      <p:cBhvr>
                                        <p:cTn id="292" dur="1" decel="50000">
                                          <p:stCondLst>
                                            <p:cond delay="749"/>
                                          </p:stCondLst>
                                        </p:cTn>
                                        <p:tgtEl>
                                          <p:spTgt spid="18"/>
                                        </p:tgtEl>
                                      </p:cBhvr>
                                      <p:to x="100000" y="100000"/>
                                    </p:animScale>
                                  </p:childTnLst>
                                </p:cTn>
                              </p:par>
                            </p:childTnLst>
                          </p:cTn>
                        </p:par>
                      </p:childTnLst>
                    </p:cTn>
                  </p:par>
                  <p:par>
                    <p:cTn id="293" fill="hold">
                      <p:stCondLst>
                        <p:cond delay="indefinite"/>
                      </p:stCondLst>
                      <p:childTnLst>
                        <p:par>
                          <p:cTn id="294" fill="hold">
                            <p:stCondLst>
                              <p:cond delay="0"/>
                            </p:stCondLst>
                            <p:childTnLst>
                              <p:par>
                                <p:cTn id="295" presetID="42" presetClass="path" presetSubtype="0" accel="50000" decel="50000" fill="hold" grpId="1" nodeType="clickEffect">
                                  <p:stCondLst>
                                    <p:cond delay="0"/>
                                  </p:stCondLst>
                                  <p:childTnLst>
                                    <p:animMotion origin="layout" path="M 2.5E-6 -4.07407E-6 L 0.73333 -0.29969 " pathEditMode="relative" rAng="0" ptsTypes="AA">
                                      <p:cBhvr>
                                        <p:cTn id="296" dur="750" fill="hold"/>
                                        <p:tgtEl>
                                          <p:spTgt spid="501"/>
                                        </p:tgtEl>
                                        <p:attrNameLst>
                                          <p:attrName>ppt_x</p:attrName>
                                          <p:attrName>ppt_y</p:attrName>
                                        </p:attrNameLst>
                                      </p:cBhvr>
                                      <p:rCtr x="36667" y="-15000"/>
                                    </p:animMotion>
                                  </p:childTnLst>
                                </p:cTn>
                              </p:par>
                              <p:par>
                                <p:cTn id="297" presetID="42" presetClass="path" presetSubtype="0" accel="50000" decel="50000" fill="hold" grpId="1" nodeType="withEffect">
                                  <p:stCondLst>
                                    <p:cond delay="0"/>
                                  </p:stCondLst>
                                  <p:childTnLst>
                                    <p:animMotion origin="layout" path="M 3.33333E-6 2.46914E-6 L -0.09618 -0.46636 " pathEditMode="relative" rAng="0" ptsTypes="AA">
                                      <p:cBhvr>
                                        <p:cTn id="298" dur="750" fill="hold"/>
                                        <p:tgtEl>
                                          <p:spTgt spid="502">
                                            <p:txEl>
                                              <p:pRg st="0" end="0"/>
                                            </p:txEl>
                                          </p:spTgt>
                                        </p:tgtEl>
                                        <p:attrNameLst>
                                          <p:attrName>ppt_x</p:attrName>
                                          <p:attrName>ppt_y</p:attrName>
                                        </p:attrNameLst>
                                      </p:cBhvr>
                                      <p:rCtr x="-4809" y="-23302"/>
                                    </p:animMotion>
                                  </p:childTnLst>
                                </p:cTn>
                              </p:par>
                              <p:par>
                                <p:cTn id="299" presetID="42" presetClass="path" presetSubtype="0" accel="50000" decel="50000" fill="hold" grpId="1" nodeType="withEffect">
                                  <p:stCondLst>
                                    <p:cond delay="0"/>
                                  </p:stCondLst>
                                  <p:childTnLst>
                                    <p:animMotion origin="layout" path="M 1.94444E-6 -4.93827E-7 L -0.03906 -0.18364 " pathEditMode="relative" rAng="0" ptsTypes="AA">
                                      <p:cBhvr>
                                        <p:cTn id="300" dur="750" fill="hold"/>
                                        <p:tgtEl>
                                          <p:spTgt spid="503"/>
                                        </p:tgtEl>
                                        <p:attrNameLst>
                                          <p:attrName>ppt_x</p:attrName>
                                          <p:attrName>ppt_y</p:attrName>
                                        </p:attrNameLst>
                                      </p:cBhvr>
                                      <p:rCtr x="-1962" y="-9167"/>
                                    </p:animMotion>
                                  </p:childTnLst>
                                </p:cTn>
                              </p:par>
                              <p:par>
                                <p:cTn id="301" presetID="42" presetClass="path" presetSubtype="0" accel="50000" decel="50000" fill="hold" grpId="1" nodeType="withEffect">
                                  <p:stCondLst>
                                    <p:cond delay="0"/>
                                  </p:stCondLst>
                                  <p:childTnLst>
                                    <p:animMotion origin="layout" path="M 1.66667E-6 -4.93827E-7 L 0.00121 -0.1608 " pathEditMode="relative" rAng="0" ptsTypes="AA">
                                      <p:cBhvr>
                                        <p:cTn id="302" dur="750" fill="hold"/>
                                        <p:tgtEl>
                                          <p:spTgt spid="505"/>
                                        </p:tgtEl>
                                        <p:attrNameLst>
                                          <p:attrName>ppt_x</p:attrName>
                                          <p:attrName>ppt_y</p:attrName>
                                        </p:attrNameLst>
                                      </p:cBhvr>
                                      <p:rCtr x="52" y="-8025"/>
                                    </p:animMotion>
                                  </p:childTnLst>
                                </p:cTn>
                              </p:par>
                              <p:par>
                                <p:cTn id="303" presetID="42" presetClass="path" presetSubtype="0" accel="50000" decel="50000" fill="hold" grpId="1" nodeType="withEffect">
                                  <p:stCondLst>
                                    <p:cond delay="0"/>
                                  </p:stCondLst>
                                  <p:childTnLst>
                                    <p:animMotion origin="layout" path="M -1.66667E-6 8.64198E-7 L 0.00278 -0.2713 " pathEditMode="relative" rAng="0" ptsTypes="AA">
                                      <p:cBhvr>
                                        <p:cTn id="304" dur="750" fill="hold"/>
                                        <p:tgtEl>
                                          <p:spTgt spid="515">
                                            <p:txEl>
                                              <p:pRg st="0" end="0"/>
                                            </p:txEl>
                                          </p:spTgt>
                                        </p:tgtEl>
                                        <p:attrNameLst>
                                          <p:attrName>ppt_x</p:attrName>
                                          <p:attrName>ppt_y</p:attrName>
                                        </p:attrNameLst>
                                      </p:cBhvr>
                                      <p:rCtr x="139" y="-13580"/>
                                    </p:animMotion>
                                  </p:childTnLst>
                                </p:cTn>
                              </p:par>
                              <p:par>
                                <p:cTn id="305" presetID="42" presetClass="path" presetSubtype="0" accel="50000" decel="50000" fill="hold" grpId="1" nodeType="withEffect">
                                  <p:stCondLst>
                                    <p:cond delay="0"/>
                                  </p:stCondLst>
                                  <p:childTnLst>
                                    <p:animMotion origin="layout" path="M 4.44444E-6 -4.93827E-7 L 0.00572 -0.18765 " pathEditMode="relative" rAng="0" ptsTypes="AA">
                                      <p:cBhvr>
                                        <p:cTn id="306" dur="750" fill="hold"/>
                                        <p:tgtEl>
                                          <p:spTgt spid="507"/>
                                        </p:tgtEl>
                                        <p:attrNameLst>
                                          <p:attrName>ppt_x</p:attrName>
                                          <p:attrName>ppt_y</p:attrName>
                                        </p:attrNameLst>
                                      </p:cBhvr>
                                      <p:rCtr x="278" y="-9383"/>
                                    </p:animMotion>
                                  </p:childTnLst>
                                </p:cTn>
                              </p:par>
                              <p:par>
                                <p:cTn id="307" presetID="42" presetClass="path" presetSubtype="0" accel="50000" decel="50000" fill="hold" grpId="1" nodeType="withEffect">
                                  <p:stCondLst>
                                    <p:cond delay="0"/>
                                  </p:stCondLst>
                                  <p:childTnLst>
                                    <p:animMotion origin="layout" path="M -1.66667E-6 -2.83951E-6 L 0.06163 -0.26821 " pathEditMode="relative" rAng="0" ptsTypes="AA">
                                      <p:cBhvr>
                                        <p:cTn id="308" dur="750" fill="hold"/>
                                        <p:tgtEl>
                                          <p:spTgt spid="516">
                                            <p:txEl>
                                              <p:pRg st="0" end="0"/>
                                            </p:txEl>
                                          </p:spTgt>
                                        </p:tgtEl>
                                        <p:attrNameLst>
                                          <p:attrName>ppt_x</p:attrName>
                                          <p:attrName>ppt_y</p:attrName>
                                        </p:attrNameLst>
                                      </p:cBhvr>
                                      <p:rCtr x="3073" y="-13426"/>
                                    </p:animMotion>
                                  </p:childTnLst>
                                </p:cTn>
                              </p:par>
                              <p:par>
                                <p:cTn id="309" presetID="42" presetClass="path" presetSubtype="0" accel="50000" decel="50000" fill="hold" grpId="1" nodeType="withEffect">
                                  <p:stCondLst>
                                    <p:cond delay="0"/>
                                  </p:stCondLst>
                                  <p:childTnLst>
                                    <p:animMotion origin="layout" path="M 4.44444E-6 -1.85185E-6 L 0.41805 0.04722 " pathEditMode="relative" rAng="0" ptsTypes="AA">
                                      <p:cBhvr>
                                        <p:cTn id="310" dur="750" fill="hold"/>
                                        <p:tgtEl>
                                          <p:spTgt spid="509"/>
                                        </p:tgtEl>
                                        <p:attrNameLst>
                                          <p:attrName>ppt_x</p:attrName>
                                          <p:attrName>ppt_y</p:attrName>
                                        </p:attrNameLst>
                                      </p:cBhvr>
                                      <p:rCtr x="20903" y="2346"/>
                                    </p:animMotion>
                                  </p:childTnLst>
                                </p:cTn>
                              </p:par>
                              <p:par>
                                <p:cTn id="311" presetID="42" presetClass="path" presetSubtype="0" accel="50000" decel="50000" fill="hold" grpId="1" nodeType="withEffect">
                                  <p:stCondLst>
                                    <p:cond delay="0"/>
                                  </p:stCondLst>
                                  <p:childTnLst>
                                    <p:animMotion origin="layout" path="M -5.55556E-7 -4.32099E-6 L 0.43125 0.00988 " pathEditMode="relative" rAng="0" ptsTypes="AA">
                                      <p:cBhvr>
                                        <p:cTn id="312" dur="750" fill="hold"/>
                                        <p:tgtEl>
                                          <p:spTgt spid="517">
                                            <p:txEl>
                                              <p:pRg st="0" end="0"/>
                                            </p:txEl>
                                          </p:spTgt>
                                        </p:tgtEl>
                                        <p:attrNameLst>
                                          <p:attrName>ppt_x</p:attrName>
                                          <p:attrName>ppt_y</p:attrName>
                                        </p:attrNameLst>
                                      </p:cBhvr>
                                      <p:rCtr x="21563" y="494"/>
                                    </p:animMotion>
                                  </p:childTnLst>
                                </p:cTn>
                              </p:par>
                              <p:par>
                                <p:cTn id="313" presetID="42" presetClass="path" presetSubtype="0" accel="50000" decel="50000" fill="hold" grpId="1" nodeType="withEffect">
                                  <p:stCondLst>
                                    <p:cond delay="0"/>
                                  </p:stCondLst>
                                  <p:childTnLst>
                                    <p:animMotion origin="layout" path="M 4.44444E-6 -0.03766 L 0.13125 0.36821 " pathEditMode="relative" rAng="0" ptsTypes="AA">
                                      <p:cBhvr>
                                        <p:cTn id="314" dur="750" fill="hold"/>
                                        <p:tgtEl>
                                          <p:spTgt spid="513"/>
                                        </p:tgtEl>
                                        <p:attrNameLst>
                                          <p:attrName>ppt_x</p:attrName>
                                          <p:attrName>ppt_y</p:attrName>
                                        </p:attrNameLst>
                                      </p:cBhvr>
                                      <p:rCtr x="6562" y="20278"/>
                                    </p:animMotion>
                                  </p:childTnLst>
                                </p:cTn>
                              </p:par>
                              <p:par>
                                <p:cTn id="315" presetID="42" presetClass="path" presetSubtype="0" accel="50000" decel="50000" fill="hold" grpId="1" nodeType="withEffect">
                                  <p:stCondLst>
                                    <p:cond delay="0"/>
                                  </p:stCondLst>
                                  <p:childTnLst>
                                    <p:animMotion origin="layout" path="M 3.88889E-6 1.35802E-6 L 0.13368 0.25463 " pathEditMode="relative" rAng="0" ptsTypes="AA">
                                      <p:cBhvr>
                                        <p:cTn id="316" dur="750" fill="hold"/>
                                        <p:tgtEl>
                                          <p:spTgt spid="519">
                                            <p:txEl>
                                              <p:pRg st="0" end="0"/>
                                            </p:txEl>
                                          </p:spTgt>
                                        </p:tgtEl>
                                        <p:attrNameLst>
                                          <p:attrName>ppt_x</p:attrName>
                                          <p:attrName>ppt_y</p:attrName>
                                        </p:attrNameLst>
                                      </p:cBhvr>
                                      <p:rCtr x="6684" y="12716"/>
                                    </p:animMotion>
                                  </p:childTnLst>
                                </p:cTn>
                              </p:par>
                              <p:par>
                                <p:cTn id="317" presetID="42" presetClass="path" presetSubtype="0" accel="50000" decel="50000" fill="hold" grpId="1" nodeType="withEffect">
                                  <p:stCondLst>
                                    <p:cond delay="0"/>
                                  </p:stCondLst>
                                  <p:childTnLst>
                                    <p:animMotion origin="layout" path="M 1.66667E-6 3.82716E-6 L 0.00312 0.36975 " pathEditMode="relative" rAng="0" ptsTypes="AA">
                                      <p:cBhvr>
                                        <p:cTn id="318" dur="750" fill="hold"/>
                                        <p:tgtEl>
                                          <p:spTgt spid="511"/>
                                        </p:tgtEl>
                                        <p:attrNameLst>
                                          <p:attrName>ppt_x</p:attrName>
                                          <p:attrName>ppt_y</p:attrName>
                                        </p:attrNameLst>
                                      </p:cBhvr>
                                      <p:rCtr x="156" y="18488"/>
                                    </p:animMotion>
                                  </p:childTnLst>
                                </p:cTn>
                              </p:par>
                              <p:par>
                                <p:cTn id="319" presetID="42" presetClass="path" presetSubtype="0" accel="50000" decel="50000" fill="hold" grpId="1" nodeType="withEffect">
                                  <p:stCondLst>
                                    <p:cond delay="0"/>
                                  </p:stCondLst>
                                  <p:childTnLst>
                                    <p:animMotion origin="layout" path="M -4.72222E-6 -2.22222E-6 L 0.00157 0.27315 " pathEditMode="relative" rAng="0" ptsTypes="AA">
                                      <p:cBhvr>
                                        <p:cTn id="320" dur="750" fill="hold"/>
                                        <p:tgtEl>
                                          <p:spTgt spid="518">
                                            <p:txEl>
                                              <p:pRg st="0" end="0"/>
                                            </p:txEl>
                                          </p:spTgt>
                                        </p:tgtEl>
                                        <p:attrNameLst>
                                          <p:attrName>ppt_x</p:attrName>
                                          <p:attrName>ppt_y</p:attrName>
                                        </p:attrNameLst>
                                      </p:cBhvr>
                                      <p:rCtr x="69" y="13642"/>
                                    </p:animMotion>
                                  </p:childTnLst>
                                </p:cTn>
                              </p:par>
                              <p:par>
                                <p:cTn id="321" presetID="42" presetClass="path" presetSubtype="0" accel="50000" decel="50000" fill="hold" grpId="1" nodeType="withEffect">
                                  <p:stCondLst>
                                    <p:cond delay="0"/>
                                  </p:stCondLst>
                                  <p:childTnLst>
                                    <p:animMotion origin="layout" path="M 1.94444E-6 -1.60494E-6 L -0.11007 0.28148 " pathEditMode="relative" rAng="0" ptsTypes="AA">
                                      <p:cBhvr>
                                        <p:cTn id="322" dur="750" fill="hold"/>
                                        <p:tgtEl>
                                          <p:spTgt spid="14"/>
                                        </p:tgtEl>
                                        <p:attrNameLst>
                                          <p:attrName>ppt_x</p:attrName>
                                          <p:attrName>ppt_y</p:attrName>
                                        </p:attrNameLst>
                                      </p:cBhvr>
                                      <p:rCtr x="-5503" y="14074"/>
                                    </p:animMotion>
                                  </p:childTnLst>
                                </p:cTn>
                              </p:par>
                              <p:par>
                                <p:cTn id="323" presetID="42" presetClass="path" presetSubtype="0" accel="50000" decel="50000" fill="hold" grpId="1" nodeType="withEffect">
                                  <p:stCondLst>
                                    <p:cond delay="0"/>
                                  </p:stCondLst>
                                  <p:childTnLst>
                                    <p:animMotion origin="layout" path="M 4.16667E-6 3.08642E-6 L -0.16268 0.25833 " pathEditMode="relative" rAng="0" ptsTypes="AA">
                                      <p:cBhvr>
                                        <p:cTn id="324" dur="750" fill="hold"/>
                                        <p:tgtEl>
                                          <p:spTgt spid="15"/>
                                        </p:tgtEl>
                                        <p:attrNameLst>
                                          <p:attrName>ppt_x</p:attrName>
                                          <p:attrName>ppt_y</p:attrName>
                                        </p:attrNameLst>
                                      </p:cBhvr>
                                      <p:rCtr x="-8142" y="12901"/>
                                    </p:animMotion>
                                  </p:childTnLst>
                                </p:cTn>
                              </p:par>
                              <p:par>
                                <p:cTn id="325" presetID="42" presetClass="path" presetSubtype="0" accel="50000" decel="50000" fill="hold" grpId="1" nodeType="withEffect">
                                  <p:stCondLst>
                                    <p:cond delay="0"/>
                                  </p:stCondLst>
                                  <p:childTnLst>
                                    <p:animMotion origin="layout" path="M 1.94444E-6 -1.85185E-6 L -0.12778 0.00093 " pathEditMode="relative" rAng="0" ptsTypes="AA">
                                      <p:cBhvr>
                                        <p:cTn id="326" dur="750" fill="hold"/>
                                        <p:tgtEl>
                                          <p:spTgt spid="17"/>
                                        </p:tgtEl>
                                        <p:attrNameLst>
                                          <p:attrName>ppt_x</p:attrName>
                                          <p:attrName>ppt_y</p:attrName>
                                        </p:attrNameLst>
                                      </p:cBhvr>
                                      <p:rCtr x="-6389" y="31"/>
                                    </p:animMotion>
                                  </p:childTnLst>
                                </p:cTn>
                              </p:par>
                              <p:par>
                                <p:cTn id="327" presetID="42" presetClass="path" presetSubtype="0" accel="50000" decel="50000" fill="hold" grpId="1" nodeType="withEffect">
                                  <p:stCondLst>
                                    <p:cond delay="0"/>
                                  </p:stCondLst>
                                  <p:childTnLst>
                                    <p:animMotion origin="layout" path="M 8.33333E-7 2.71605E-6 L -0.24549 -0.00494 " pathEditMode="relative" rAng="0" ptsTypes="AA">
                                      <p:cBhvr>
                                        <p:cTn id="328" dur="750" fill="hold"/>
                                        <p:tgtEl>
                                          <p:spTgt spid="18"/>
                                        </p:tgtEl>
                                        <p:attrNameLst>
                                          <p:attrName>ppt_x</p:attrName>
                                          <p:attrName>ppt_y</p:attrName>
                                        </p:attrNameLst>
                                      </p:cBhvr>
                                      <p:rCtr x="-12274"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p:bldP spid="501" grpId="1"/>
      <p:bldP spid="502" grpId="0" build="p"/>
      <p:bldP spid="502" grpId="1" build="p"/>
      <p:bldP spid="503" grpId="0" animBg="1"/>
      <p:bldP spid="503" grpId="1" animBg="1"/>
      <p:bldP spid="505" grpId="0" animBg="1"/>
      <p:bldP spid="505" grpId="1" animBg="1"/>
      <p:bldP spid="507" grpId="0" animBg="1"/>
      <p:bldP spid="507" grpId="1" animBg="1"/>
      <p:bldP spid="509" grpId="0" animBg="1"/>
      <p:bldP spid="509" grpId="1" animBg="1"/>
      <p:bldP spid="511" grpId="0" animBg="1"/>
      <p:bldP spid="511" grpId="1" animBg="1"/>
      <p:bldP spid="513" grpId="0" animBg="1"/>
      <p:bldP spid="513" grpId="1" animBg="1"/>
      <p:bldP spid="515" grpId="0" build="p"/>
      <p:bldP spid="515" grpId="1" build="p"/>
      <p:bldP spid="516" grpId="0" build="p"/>
      <p:bldP spid="516" grpId="1" build="p"/>
      <p:bldP spid="517" grpId="0" build="p"/>
      <p:bldP spid="517" grpId="1" build="p"/>
      <p:bldP spid="518" grpId="0" build="p"/>
      <p:bldP spid="518" grpId="1" build="p"/>
      <p:bldP spid="519" grpId="0" build="p"/>
      <p:bldP spid="519" grpId="1" build="p"/>
      <p:bldP spid="14" grpId="0" animBg="1"/>
      <p:bldP spid="14" grpId="1" animBg="1"/>
      <p:bldP spid="15" grpId="0"/>
      <p:bldP spid="15" grpId="1"/>
      <p:bldP spid="17" grpId="0" animBg="1"/>
      <p:bldP spid="17" grpId="1" animBg="1"/>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L 2 T P</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480149" y="2454854"/>
            <a:ext cx="5024062" cy="1384995"/>
          </a:xfrm>
          <a:prstGeom prst="rect">
            <a:avLst/>
          </a:prstGeom>
          <a:noFill/>
        </p:spPr>
        <p:txBody>
          <a:bodyPr wrap="square">
            <a:spAutoFit/>
          </a:bodyPr>
          <a:lstStyle/>
          <a:p>
            <a:pPr marL="685800" algn="just"/>
            <a:r>
              <a:rPr lang="fr-FR" dirty="0">
                <a:solidFill>
                  <a:schemeClr val="accent3"/>
                </a:solidFill>
                <a:latin typeface="Oxanium" panose="020B0604020202020204" charset="0"/>
              </a:rPr>
              <a:t>est un protocole de tunneling utilisé pour créer des connexions VPN (Virtual Private Network). Il combine les fonctionnalités du protocole PPTP (Point-to-Point Tunneling Protocol) et du protocole L2F (Layer 2 Forwarding) pour offrir une solution de tunneling sécurisée.</a:t>
            </a:r>
            <a:endParaRPr lang="fr-FR" sz="1800" dirty="0">
              <a:solidFill>
                <a:schemeClr val="accent3"/>
              </a:solidFill>
              <a:effectLst/>
              <a:latin typeface="Oxanium" panose="020B0604020202020204" charset="0"/>
              <a:ea typeface="Times New Roman" panose="02020603050405020304" pitchFamily="18"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233265" y="1607120"/>
            <a:ext cx="5954486" cy="369332"/>
          </a:xfrm>
          <a:prstGeom prst="rect">
            <a:avLst/>
          </a:prstGeom>
          <a:noFill/>
        </p:spPr>
        <p:txBody>
          <a:bodyPr wrap="square">
            <a:spAutoFit/>
          </a:bodyPr>
          <a:lstStyle/>
          <a:p>
            <a:pPr algn="ctr"/>
            <a:r>
              <a:rPr lang="fr-FR" sz="1800" b="1" dirty="0">
                <a:solidFill>
                  <a:schemeClr val="accent1">
                    <a:lumMod val="60000"/>
                    <a:lumOff val="40000"/>
                  </a:schemeClr>
                </a:solidFill>
                <a:latin typeface="Oxanium" panose="020B0604020202020204" charset="0"/>
              </a:rPr>
              <a:t>Layer 2 Tunneling Protocol</a:t>
            </a:r>
            <a:endParaRPr lang="fr-FR" sz="24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3813144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99760" y="8501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L 2 T P</a:t>
            </a:r>
            <a:endParaRPr lang="fr-FR" sz="2000" b="1" dirty="0">
              <a:solidFill>
                <a:schemeClr val="accent3"/>
              </a:solidFill>
              <a:latin typeface="Oxanium" panose="020B0604020202020204"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173978" y="1550368"/>
            <a:ext cx="2578306" cy="2393219"/>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r>
              <a:rPr lang="fr-FR" b="1" dirty="0">
                <a:solidFill>
                  <a:schemeClr val="accent3"/>
                </a:solidFill>
                <a:latin typeface="Oxanium" panose="020B0604020202020204" charset="0"/>
              </a:rPr>
              <a:t>-Établissement de la connexion </a:t>
            </a:r>
          </a:p>
          <a:p>
            <a:r>
              <a:rPr lang="fr-FR" b="1" dirty="0">
                <a:solidFill>
                  <a:schemeClr val="accent3"/>
                </a:solidFill>
                <a:latin typeface="Oxanium" panose="020B0604020202020204" charset="0"/>
              </a:rPr>
              <a:t>- Authentification </a:t>
            </a:r>
          </a:p>
          <a:p>
            <a:pPr>
              <a:lnSpc>
                <a:spcPct val="150000"/>
              </a:lnSpc>
            </a:pPr>
            <a:r>
              <a:rPr lang="fr-FR" sz="1200" b="1" dirty="0">
                <a:solidFill>
                  <a:schemeClr val="accent3"/>
                </a:solidFill>
                <a:latin typeface="Oxanium" panose="020B0604020202020204" charset="0"/>
              </a:rPr>
              <a:t>-Établissement du tunnel </a:t>
            </a:r>
          </a:p>
          <a:p>
            <a:pPr>
              <a:lnSpc>
                <a:spcPct val="150000"/>
              </a:lnSpc>
            </a:pPr>
            <a:r>
              <a:rPr lang="fr-FR" sz="1200" b="1" dirty="0">
                <a:solidFill>
                  <a:schemeClr val="accent3"/>
                </a:solidFill>
                <a:latin typeface="Oxanium" panose="020B0604020202020204" charset="0"/>
              </a:rPr>
              <a:t>-Négociation de la session de données </a:t>
            </a:r>
          </a:p>
          <a:p>
            <a:pPr>
              <a:lnSpc>
                <a:spcPct val="150000"/>
              </a:lnSpc>
            </a:pPr>
            <a:r>
              <a:rPr lang="fr-FR" sz="1200" b="1" dirty="0">
                <a:solidFill>
                  <a:schemeClr val="accent3"/>
                </a:solidFill>
                <a:latin typeface="Oxanium" panose="020B0604020202020204" charset="0"/>
              </a:rPr>
              <a:t>-Transmission des données </a:t>
            </a:r>
          </a:p>
          <a:p>
            <a:pPr>
              <a:lnSpc>
                <a:spcPct val="150000"/>
              </a:lnSpc>
            </a:pPr>
            <a:r>
              <a:rPr lang="fr-FR" sz="1200" b="1" dirty="0">
                <a:solidFill>
                  <a:schemeClr val="accent3"/>
                </a:solidFill>
                <a:latin typeface="Oxanium" panose="020B0604020202020204" charset="0"/>
              </a:rPr>
              <a:t>-Fermeture de la connexion </a:t>
            </a:r>
          </a:p>
        </p:txBody>
      </p:sp>
      <p:sp>
        <p:nvSpPr>
          <p:cNvPr id="9" name="TextBox 8">
            <a:extLst>
              <a:ext uri="{FF2B5EF4-FFF2-40B4-BE49-F238E27FC236}">
                <a16:creationId xmlns:a16="http://schemas.microsoft.com/office/drawing/2014/main" id="{53D29D38-5FC8-5848-AFB3-8537F3AF8A5F}"/>
              </a:ext>
            </a:extLst>
          </p:cNvPr>
          <p:cNvSpPr txBox="1"/>
          <p:nvPr/>
        </p:nvSpPr>
        <p:spPr>
          <a:xfrm>
            <a:off x="6019725" y="1576199"/>
            <a:ext cx="2787822" cy="1922514"/>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sz="1200" b="1" dirty="0">
                <a:solidFill>
                  <a:schemeClr val="accent3"/>
                </a:solidFill>
                <a:latin typeface="Oxanium" panose="020B0604020202020204" charset="0"/>
              </a:rPr>
              <a:t>-Sécurité limitée </a:t>
            </a:r>
          </a:p>
          <a:p>
            <a:pPr>
              <a:lnSpc>
                <a:spcPct val="150000"/>
              </a:lnSpc>
            </a:pPr>
            <a:r>
              <a:rPr lang="fr-FR" sz="1200" b="1" dirty="0">
                <a:solidFill>
                  <a:schemeClr val="accent3"/>
                </a:solidFill>
                <a:latin typeface="Oxanium" panose="020B0604020202020204" charset="0"/>
              </a:rPr>
              <a:t>-Blocage par les pare-feu </a:t>
            </a:r>
          </a:p>
          <a:p>
            <a:pPr>
              <a:lnSpc>
                <a:spcPct val="150000"/>
              </a:lnSpc>
            </a:pPr>
            <a:r>
              <a:rPr lang="fr-FR" sz="1200" b="1" dirty="0">
                <a:solidFill>
                  <a:schemeClr val="accent3"/>
                </a:solidFill>
                <a:latin typeface="Oxanium" panose="020B0604020202020204" charset="0"/>
              </a:rPr>
              <a:t>-Niveau de contrôle limité </a:t>
            </a:r>
          </a:p>
          <a:p>
            <a:pPr>
              <a:lnSpc>
                <a:spcPct val="150000"/>
              </a:lnSpc>
            </a:pPr>
            <a:endParaRPr lang="fr-FR" sz="1200" b="1" dirty="0">
              <a:solidFill>
                <a:schemeClr val="accent3"/>
              </a:solidFill>
              <a:latin typeface="Oxanium" panose="020B0604020202020204" charset="0"/>
            </a:endParaRPr>
          </a:p>
          <a:p>
            <a:pPr>
              <a:lnSpc>
                <a:spcPct val="150000"/>
              </a:lnSpc>
            </a:pPr>
            <a:endParaRPr lang="fr-FR" sz="1000" b="1" dirty="0">
              <a:solidFill>
                <a:schemeClr val="accent3"/>
              </a:solidFill>
              <a:latin typeface="Oxanium" panose="020B0604020202020204" charset="0"/>
            </a:endParaRPr>
          </a:p>
        </p:txBody>
      </p:sp>
      <p:sp>
        <p:nvSpPr>
          <p:cNvPr id="10" name="TextBox 9">
            <a:extLst>
              <a:ext uri="{FF2B5EF4-FFF2-40B4-BE49-F238E27FC236}">
                <a16:creationId xmlns:a16="http://schemas.microsoft.com/office/drawing/2014/main" id="{228A0B88-3CDE-18DE-2B3B-4FDB6A6FCF2F}"/>
              </a:ext>
            </a:extLst>
          </p:cNvPr>
          <p:cNvSpPr txBox="1"/>
          <p:nvPr/>
        </p:nvSpPr>
        <p:spPr>
          <a:xfrm>
            <a:off x="2995082" y="1529483"/>
            <a:ext cx="2529663" cy="1993110"/>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sz="1200" b="1" dirty="0">
                <a:solidFill>
                  <a:schemeClr val="accent3"/>
                </a:solidFill>
                <a:latin typeface="Oxanium" panose="020B0604020202020204" charset="0"/>
              </a:rPr>
              <a:t>-Large compatibilité </a:t>
            </a:r>
          </a:p>
          <a:p>
            <a:pPr>
              <a:lnSpc>
                <a:spcPct val="150000"/>
              </a:lnSpc>
            </a:pPr>
            <a:r>
              <a:rPr lang="fr-FR" sz="1200" b="1" dirty="0">
                <a:solidFill>
                  <a:schemeClr val="accent3"/>
                </a:solidFill>
                <a:latin typeface="Oxanium" panose="020B0604020202020204" charset="0"/>
              </a:rPr>
              <a:t>-Prise en charge du chiffrement </a:t>
            </a:r>
          </a:p>
          <a:p>
            <a:pPr>
              <a:lnSpc>
                <a:spcPct val="150000"/>
              </a:lnSpc>
            </a:pPr>
            <a:r>
              <a:rPr lang="fr-FR" sz="1200" b="1" dirty="0">
                <a:solidFill>
                  <a:schemeClr val="accent3"/>
                </a:solidFill>
                <a:latin typeface="Oxanium" panose="020B0604020202020204" charset="0"/>
              </a:rPr>
              <a:t>-Performance </a:t>
            </a:r>
          </a:p>
          <a:p>
            <a:pPr>
              <a:lnSpc>
                <a:spcPct val="150000"/>
              </a:lnSpc>
            </a:pPr>
            <a:r>
              <a:rPr lang="fr-FR" sz="1200" b="1" dirty="0">
                <a:solidFill>
                  <a:schemeClr val="accent3"/>
                </a:solidFill>
                <a:latin typeface="Oxanium" panose="020B0604020202020204" charset="0"/>
              </a:rPr>
              <a:t>-Prise en charge des connexions distantes </a:t>
            </a:r>
          </a:p>
        </p:txBody>
      </p:sp>
    </p:spTree>
    <p:extLst>
      <p:ext uri="{BB962C8B-B14F-4D97-AF65-F5344CB8AC3E}">
        <p14:creationId xmlns:p14="http://schemas.microsoft.com/office/powerpoint/2010/main" val="98005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P </a:t>
            </a:r>
            <a:r>
              <a:rPr lang="fr-FR" sz="2400" b="1" dirty="0" err="1">
                <a:solidFill>
                  <a:schemeClr val="accent3"/>
                </a:solidFill>
                <a:latin typeface="Oxanium" panose="020B0604020202020204" charset="0"/>
              </a:rPr>
              <a:t>P</a:t>
            </a:r>
            <a:r>
              <a:rPr lang="fr-FR" sz="2400" b="1" dirty="0">
                <a:solidFill>
                  <a:schemeClr val="accent3"/>
                </a:solidFill>
                <a:latin typeface="Oxanium" panose="020B0604020202020204" charset="0"/>
              </a:rPr>
              <a:t> T P</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480149" y="2454854"/>
            <a:ext cx="5024062" cy="1169551"/>
          </a:xfrm>
          <a:prstGeom prst="rect">
            <a:avLst/>
          </a:prstGeom>
          <a:noFill/>
        </p:spPr>
        <p:txBody>
          <a:bodyPr wrap="square">
            <a:spAutoFit/>
          </a:bodyPr>
          <a:lstStyle/>
          <a:p>
            <a:pPr marL="685800" algn="just"/>
            <a:r>
              <a:rPr lang="fr-FR" dirty="0">
                <a:solidFill>
                  <a:schemeClr val="accent3"/>
                </a:solidFill>
                <a:latin typeface="Oxanium" panose="020B0604020202020204" charset="0"/>
              </a:rPr>
              <a:t>Le protocole PPTP (Point-to-Point Tunneling Protocol) est un protocole de tunneling largement utilisé pour créer des connexions VPN (Virtual Private Network) sécurisées. Il a été développé par Microsoft et d’autres sociétés en 1990.</a:t>
            </a:r>
            <a:endParaRPr lang="fr-FR" sz="1800" dirty="0">
              <a:solidFill>
                <a:schemeClr val="accent3"/>
              </a:solidFill>
              <a:effectLst/>
              <a:latin typeface="Oxanium" panose="020B0604020202020204" charset="0"/>
              <a:ea typeface="Times New Roman" panose="02020603050405020304" pitchFamily="18"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233265" y="1607120"/>
            <a:ext cx="5954486" cy="369332"/>
          </a:xfrm>
          <a:prstGeom prst="rect">
            <a:avLst/>
          </a:prstGeom>
          <a:noFill/>
        </p:spPr>
        <p:txBody>
          <a:bodyPr wrap="square">
            <a:spAutoFit/>
          </a:bodyPr>
          <a:lstStyle/>
          <a:p>
            <a:pPr algn="ctr"/>
            <a:r>
              <a:rPr lang="fr-FR" sz="1800" b="1" dirty="0">
                <a:solidFill>
                  <a:schemeClr val="accent1">
                    <a:lumMod val="60000"/>
                    <a:lumOff val="40000"/>
                  </a:schemeClr>
                </a:solidFill>
                <a:latin typeface="Oxanium" panose="020B0604020202020204" charset="0"/>
              </a:rPr>
              <a:t>Point To Point Tunneling Protocol</a:t>
            </a:r>
            <a:endParaRPr lang="fr-FR" sz="32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122131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24282" y="-4882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87060" y="8501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P </a:t>
            </a:r>
            <a:r>
              <a:rPr lang="fr-FR" sz="2400" b="1" dirty="0" err="1">
                <a:solidFill>
                  <a:schemeClr val="accent3"/>
                </a:solidFill>
                <a:latin typeface="Oxanium" panose="020B0604020202020204" charset="0"/>
              </a:rPr>
              <a:t>P</a:t>
            </a:r>
            <a:r>
              <a:rPr lang="fr-FR" sz="2400" b="1" dirty="0">
                <a:solidFill>
                  <a:schemeClr val="accent3"/>
                </a:solidFill>
                <a:latin typeface="Oxanium" panose="020B0604020202020204" charset="0"/>
              </a:rPr>
              <a:t> T P</a:t>
            </a:r>
            <a:endParaRPr lang="fr-FR" sz="2000" b="1" dirty="0">
              <a:solidFill>
                <a:schemeClr val="accent3"/>
              </a:solidFill>
              <a:latin typeface="Oxanium" panose="020B0604020202020204"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t>Protocoles VPN</a:t>
            </a:r>
            <a:endParaRPr sz="2400" b="1" dirty="0"/>
          </a:p>
        </p:txBody>
      </p:sp>
      <p:sp>
        <p:nvSpPr>
          <p:cNvPr id="8" name="TextBox 7">
            <a:extLst>
              <a:ext uri="{FF2B5EF4-FFF2-40B4-BE49-F238E27FC236}">
                <a16:creationId xmlns:a16="http://schemas.microsoft.com/office/drawing/2014/main" id="{C2F89E74-54AA-C08A-8233-881F9D38B7EE}"/>
              </a:ext>
            </a:extLst>
          </p:cNvPr>
          <p:cNvSpPr txBox="1"/>
          <p:nvPr/>
        </p:nvSpPr>
        <p:spPr>
          <a:xfrm>
            <a:off x="99489" y="1576813"/>
            <a:ext cx="2672285" cy="2177776"/>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-Authentification</a:t>
            </a:r>
          </a:p>
          <a:p>
            <a:pPr>
              <a:lnSpc>
                <a:spcPct val="150000"/>
              </a:lnSpc>
            </a:pPr>
            <a:r>
              <a:rPr lang="fr-FR" b="1" dirty="0">
                <a:solidFill>
                  <a:schemeClr val="accent3"/>
                </a:solidFill>
                <a:latin typeface="Oxanium" panose="020B0604020202020204" charset="0"/>
              </a:rPr>
              <a:t>- Encapsulation des données </a:t>
            </a:r>
          </a:p>
          <a:p>
            <a:pPr>
              <a:lnSpc>
                <a:spcPct val="150000"/>
              </a:lnSpc>
            </a:pPr>
            <a:r>
              <a:rPr lang="fr-FR" b="1" dirty="0">
                <a:solidFill>
                  <a:schemeClr val="accent3"/>
                </a:solidFill>
                <a:latin typeface="Oxanium" panose="020B0604020202020204" charset="0"/>
              </a:rPr>
              <a:t>-Chiffrement des données </a:t>
            </a:r>
          </a:p>
          <a:p>
            <a:pPr>
              <a:lnSpc>
                <a:spcPct val="150000"/>
              </a:lnSpc>
            </a:pPr>
            <a:r>
              <a:rPr lang="fr-FR" b="1" dirty="0">
                <a:solidFill>
                  <a:schemeClr val="accent3"/>
                </a:solidFill>
                <a:latin typeface="Oxanium" panose="020B0604020202020204" charset="0"/>
              </a:rPr>
              <a:t>-Port UDP 1723 </a:t>
            </a:r>
          </a:p>
          <a:p>
            <a:pPr marL="171450" indent="-171450">
              <a:lnSpc>
                <a:spcPct val="150000"/>
              </a:lnSpc>
              <a:buFontTx/>
              <a:buChar char="-"/>
            </a:pPr>
            <a:endParaRPr lang="fr-FR" sz="1200" b="1" dirty="0">
              <a:solidFill>
                <a:schemeClr val="accent3"/>
              </a:solidFill>
              <a:latin typeface="Oxanium" panose="020B0604020202020204" charset="0"/>
            </a:endParaRPr>
          </a:p>
        </p:txBody>
      </p:sp>
      <p:sp>
        <p:nvSpPr>
          <p:cNvPr id="9" name="TextBox 8">
            <a:extLst>
              <a:ext uri="{FF2B5EF4-FFF2-40B4-BE49-F238E27FC236}">
                <a16:creationId xmlns:a16="http://schemas.microsoft.com/office/drawing/2014/main" id="{53D29D38-5FC8-5848-AFB3-8537F3AF8A5F}"/>
              </a:ext>
            </a:extLst>
          </p:cNvPr>
          <p:cNvSpPr txBox="1"/>
          <p:nvPr/>
        </p:nvSpPr>
        <p:spPr>
          <a:xfrm>
            <a:off x="6298698" y="1571330"/>
            <a:ext cx="2787822" cy="1863587"/>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-Sécurité limitée </a:t>
            </a:r>
          </a:p>
          <a:p>
            <a:pPr>
              <a:lnSpc>
                <a:spcPct val="150000"/>
              </a:lnSpc>
            </a:pPr>
            <a:r>
              <a:rPr lang="fr-FR" b="1" dirty="0">
                <a:solidFill>
                  <a:schemeClr val="accent3"/>
                </a:solidFill>
                <a:latin typeface="Oxanium" panose="020B0604020202020204" charset="0"/>
              </a:rPr>
              <a:t>-Blocage par les pare-feu </a:t>
            </a:r>
          </a:p>
          <a:p>
            <a:pPr>
              <a:lnSpc>
                <a:spcPct val="150000"/>
              </a:lnSpc>
            </a:pPr>
            <a:r>
              <a:rPr lang="fr-FR" b="1" dirty="0">
                <a:solidFill>
                  <a:schemeClr val="accent3"/>
                </a:solidFill>
                <a:latin typeface="Oxanium" panose="020B0604020202020204" charset="0"/>
              </a:rPr>
              <a:t>-Non recommandé pour une utilisation professionnelle </a:t>
            </a:r>
          </a:p>
        </p:txBody>
      </p:sp>
      <p:sp>
        <p:nvSpPr>
          <p:cNvPr id="10" name="TextBox 9">
            <a:extLst>
              <a:ext uri="{FF2B5EF4-FFF2-40B4-BE49-F238E27FC236}">
                <a16:creationId xmlns:a16="http://schemas.microsoft.com/office/drawing/2014/main" id="{228A0B88-3CDE-18DE-2B3B-4FDB6A6FCF2F}"/>
              </a:ext>
            </a:extLst>
          </p:cNvPr>
          <p:cNvSpPr txBox="1"/>
          <p:nvPr/>
        </p:nvSpPr>
        <p:spPr>
          <a:xfrm>
            <a:off x="2919115" y="1611387"/>
            <a:ext cx="3010905" cy="2222211"/>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-Facilité de configuration </a:t>
            </a:r>
          </a:p>
          <a:p>
            <a:pPr>
              <a:lnSpc>
                <a:spcPct val="150000"/>
              </a:lnSpc>
            </a:pPr>
            <a:r>
              <a:rPr lang="fr-FR" b="1" dirty="0">
                <a:solidFill>
                  <a:schemeClr val="accent3"/>
                </a:solidFill>
                <a:latin typeface="Oxanium" panose="020B0604020202020204" charset="0"/>
              </a:rPr>
              <a:t>-Vitesse de transmission des données </a:t>
            </a:r>
          </a:p>
          <a:p>
            <a:pPr>
              <a:lnSpc>
                <a:spcPct val="150000"/>
              </a:lnSpc>
            </a:pPr>
            <a:r>
              <a:rPr lang="fr-FR" b="1" dirty="0">
                <a:solidFill>
                  <a:schemeClr val="accent3"/>
                </a:solidFill>
                <a:latin typeface="Oxanium" panose="020B0604020202020204" charset="0"/>
              </a:rPr>
              <a:t>-Overhead réduit </a:t>
            </a:r>
          </a:p>
          <a:p>
            <a:pPr marL="285750" indent="-285750">
              <a:lnSpc>
                <a:spcPct val="150000"/>
              </a:lnSpc>
              <a:buFontTx/>
              <a:buChar char="-"/>
            </a:pPr>
            <a:endParaRPr lang="fr-FR" dirty="0"/>
          </a:p>
        </p:txBody>
      </p:sp>
    </p:spTree>
    <p:extLst>
      <p:ext uri="{BB962C8B-B14F-4D97-AF65-F5344CB8AC3E}">
        <p14:creationId xmlns:p14="http://schemas.microsoft.com/office/powerpoint/2010/main" val="6885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S </a:t>
            </a:r>
            <a:r>
              <a:rPr lang="fr-FR" sz="2400" b="1" dirty="0" err="1">
                <a:solidFill>
                  <a:schemeClr val="accent3"/>
                </a:solidFill>
                <a:latin typeface="Oxanium" panose="020B0604020202020204" charset="0"/>
              </a:rPr>
              <a:t>S</a:t>
            </a:r>
            <a:r>
              <a:rPr lang="fr-FR" sz="2400" b="1" dirty="0">
                <a:solidFill>
                  <a:schemeClr val="accent3"/>
                </a:solidFill>
                <a:latin typeface="Oxanium" panose="020B0604020202020204" charset="0"/>
              </a:rPr>
              <a:t> L</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480149" y="2454854"/>
            <a:ext cx="5024062" cy="1169551"/>
          </a:xfrm>
          <a:prstGeom prst="rect">
            <a:avLst/>
          </a:prstGeom>
          <a:noFill/>
        </p:spPr>
        <p:txBody>
          <a:bodyPr wrap="square">
            <a:spAutoFit/>
          </a:bodyPr>
          <a:lstStyle/>
          <a:p>
            <a:pPr algn="just"/>
            <a:r>
              <a:rPr lang="fr-FR" dirty="0">
                <a:solidFill>
                  <a:schemeClr val="accent3"/>
                </a:solidFill>
                <a:latin typeface="Oxanium" panose="020B0604020202020204" charset="0"/>
              </a:rPr>
              <a:t>C’est un protocole de sécurité obsolète qui était utilisé pour sécuriser les communications sur Internet. Il était largement utilisé avant d'être remplacé par TLS. SSL fonctionnait sur plusieurs versions, dont SSL 2.0, SSL 3.0 et TLS 1.0.</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233265" y="1607120"/>
            <a:ext cx="5954486" cy="369332"/>
          </a:xfrm>
          <a:prstGeom prst="rect">
            <a:avLst/>
          </a:prstGeom>
          <a:noFill/>
        </p:spPr>
        <p:txBody>
          <a:bodyPr wrap="square">
            <a:spAutoFit/>
          </a:bodyPr>
          <a:lstStyle/>
          <a:p>
            <a:pPr algn="ctr"/>
            <a:r>
              <a:rPr lang="fr-FR" sz="1800" b="1" dirty="0">
                <a:solidFill>
                  <a:schemeClr val="accent1">
                    <a:lumMod val="60000"/>
                    <a:lumOff val="40000"/>
                  </a:schemeClr>
                </a:solidFill>
                <a:latin typeface="Oxanium" panose="020B0604020202020204" charset="0"/>
              </a:rPr>
              <a:t>Secure Sockets Layer</a:t>
            </a:r>
            <a:endParaRPr lang="fr-FR" sz="40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419750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T L S</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480149" y="2454854"/>
            <a:ext cx="5024062" cy="1384995"/>
          </a:xfrm>
          <a:prstGeom prst="rect">
            <a:avLst/>
          </a:prstGeom>
          <a:noFill/>
        </p:spPr>
        <p:txBody>
          <a:bodyPr wrap="square">
            <a:spAutoFit/>
          </a:bodyPr>
          <a:lstStyle/>
          <a:p>
            <a:pPr algn="just"/>
            <a:r>
              <a:rPr lang="fr-FR" dirty="0">
                <a:solidFill>
                  <a:schemeClr val="accent3"/>
                </a:solidFill>
                <a:latin typeface="Oxanium" panose="020B0604020202020204" charset="0"/>
              </a:rPr>
              <a:t>TLS est le successeur de SSL et constitue la norme actuelle pour sécuriser les communications sur Internet. TLS fonctionne sur différentes versions, y compris TLS 1.0, TLS 1.1, TLS 1.2 et TLS 1.3. TLS est utilisé pour établir des connexions sécurisées, notamment pour le chiffrement des données et l'authentification des parties impliquées.</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233265" y="1607120"/>
            <a:ext cx="5954486" cy="369332"/>
          </a:xfrm>
          <a:prstGeom prst="rect">
            <a:avLst/>
          </a:prstGeom>
          <a:noFill/>
        </p:spPr>
        <p:txBody>
          <a:bodyPr wrap="square">
            <a:spAutoFit/>
          </a:bodyPr>
          <a:lstStyle/>
          <a:p>
            <a:pPr algn="ctr"/>
            <a:r>
              <a:rPr lang="fr-FR" sz="1800" b="1" dirty="0">
                <a:solidFill>
                  <a:schemeClr val="accent1">
                    <a:lumMod val="60000"/>
                    <a:lumOff val="40000"/>
                  </a:schemeClr>
                </a:solidFill>
                <a:latin typeface="Oxanium" panose="020B0604020202020204" charset="0"/>
              </a:rPr>
              <a:t>Transport Layer Security</a:t>
            </a:r>
            <a:endParaRPr lang="fr-FR" sz="48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13092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24282" y="-4882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87060" y="8501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T L S</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99489" y="1576813"/>
            <a:ext cx="2787822" cy="3008772"/>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endParaRPr lang="fr-FR" sz="1600" b="1" dirty="0">
              <a:solidFill>
                <a:schemeClr val="accent1"/>
              </a:solidFill>
              <a:latin typeface="Oxanium" panose="020B0604020202020204" charset="0"/>
            </a:endParaRPr>
          </a:p>
          <a:p>
            <a:r>
              <a:rPr lang="fr-FR" sz="1200" b="1" dirty="0">
                <a:solidFill>
                  <a:schemeClr val="accent3"/>
                </a:solidFill>
                <a:latin typeface="Oxanium" panose="020B0604020202020204" charset="0"/>
              </a:rPr>
              <a:t>- Établissement de la connexion </a:t>
            </a:r>
          </a:p>
          <a:p>
            <a:pPr>
              <a:lnSpc>
                <a:spcPct val="150000"/>
              </a:lnSpc>
            </a:pPr>
            <a:r>
              <a:rPr lang="fr-FR" sz="1200" b="1" dirty="0">
                <a:solidFill>
                  <a:schemeClr val="accent3"/>
                </a:solidFill>
                <a:latin typeface="Oxanium" panose="020B0604020202020204" charset="0"/>
              </a:rPr>
              <a:t>-Vérification du certificat </a:t>
            </a:r>
          </a:p>
          <a:p>
            <a:pPr>
              <a:lnSpc>
                <a:spcPct val="150000"/>
              </a:lnSpc>
            </a:pPr>
            <a:r>
              <a:rPr lang="fr-FR" sz="1200" b="1" dirty="0">
                <a:solidFill>
                  <a:schemeClr val="accent3"/>
                </a:solidFill>
                <a:latin typeface="Oxanium" panose="020B0604020202020204" charset="0"/>
              </a:rPr>
              <a:t>-Échange de clés </a:t>
            </a:r>
          </a:p>
          <a:p>
            <a:pPr>
              <a:lnSpc>
                <a:spcPct val="150000"/>
              </a:lnSpc>
            </a:pPr>
            <a:r>
              <a:rPr lang="fr-FR" sz="1200" b="1" dirty="0">
                <a:solidFill>
                  <a:schemeClr val="accent3"/>
                </a:solidFill>
                <a:latin typeface="Oxanium" panose="020B0604020202020204" charset="0"/>
              </a:rPr>
              <a:t>-Négociation des paramètres de chiffrement </a:t>
            </a:r>
          </a:p>
          <a:p>
            <a:pPr>
              <a:lnSpc>
                <a:spcPct val="150000"/>
              </a:lnSpc>
            </a:pPr>
            <a:r>
              <a:rPr lang="fr-FR" sz="1200" b="1" dirty="0">
                <a:solidFill>
                  <a:schemeClr val="accent3"/>
                </a:solidFill>
                <a:latin typeface="Oxanium" panose="020B0604020202020204" charset="0"/>
              </a:rPr>
              <a:t>-Échange de clés de chiffrement</a:t>
            </a:r>
          </a:p>
          <a:p>
            <a:pPr>
              <a:lnSpc>
                <a:spcPct val="150000"/>
              </a:lnSpc>
            </a:pPr>
            <a:r>
              <a:rPr lang="fr-FR" sz="1200" b="1" dirty="0">
                <a:solidFill>
                  <a:schemeClr val="accent3"/>
                </a:solidFill>
                <a:latin typeface="Oxanium" panose="020B0604020202020204" charset="0"/>
              </a:rPr>
              <a:t>-Établissement de la connexion chiffrée  </a:t>
            </a:r>
          </a:p>
          <a:p>
            <a:pPr>
              <a:lnSpc>
                <a:spcPct val="150000"/>
              </a:lnSpc>
            </a:pPr>
            <a:r>
              <a:rPr lang="fr-FR" sz="1200" b="1" dirty="0">
                <a:solidFill>
                  <a:schemeClr val="accent3"/>
                </a:solidFill>
                <a:latin typeface="Oxanium" panose="020B0604020202020204" charset="0"/>
              </a:rPr>
              <a:t>- Fermeture de la connexion </a:t>
            </a:r>
          </a:p>
        </p:txBody>
      </p:sp>
      <p:sp>
        <p:nvSpPr>
          <p:cNvPr id="9" name="TextBox 8">
            <a:extLst>
              <a:ext uri="{FF2B5EF4-FFF2-40B4-BE49-F238E27FC236}">
                <a16:creationId xmlns:a16="http://schemas.microsoft.com/office/drawing/2014/main" id="{53D29D38-5FC8-5848-AFB3-8537F3AF8A5F}"/>
              </a:ext>
            </a:extLst>
          </p:cNvPr>
          <p:cNvSpPr txBox="1"/>
          <p:nvPr/>
        </p:nvSpPr>
        <p:spPr>
          <a:xfrm>
            <a:off x="6289234" y="1576813"/>
            <a:ext cx="2787822" cy="1903406"/>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-Complexité </a:t>
            </a:r>
          </a:p>
          <a:p>
            <a:pPr>
              <a:lnSpc>
                <a:spcPct val="150000"/>
              </a:lnSpc>
            </a:pPr>
            <a:r>
              <a:rPr lang="fr-FR" b="1" dirty="0">
                <a:solidFill>
                  <a:schemeClr val="accent3"/>
                </a:solidFill>
                <a:latin typeface="Oxanium" panose="020B0604020202020204" charset="0"/>
              </a:rPr>
              <a:t>-Surcharge de traitement </a:t>
            </a:r>
          </a:p>
          <a:p>
            <a:pPr>
              <a:lnSpc>
                <a:spcPct val="150000"/>
              </a:lnSpc>
            </a:pPr>
            <a:r>
              <a:rPr lang="fr-FR" b="1" dirty="0">
                <a:solidFill>
                  <a:schemeClr val="accent3"/>
                </a:solidFill>
                <a:latin typeface="Oxanium" panose="020B0604020202020204" charset="0"/>
              </a:rPr>
              <a:t>-Dépendance des certificats </a:t>
            </a:r>
          </a:p>
          <a:p>
            <a:pPr marL="285750" indent="-285750">
              <a:lnSpc>
                <a:spcPct val="150000"/>
              </a:lnSpc>
              <a:buFontTx/>
              <a:buChar char="-"/>
            </a:pPr>
            <a:endParaRPr lang="fr-FR" sz="1600" b="1" dirty="0">
              <a:solidFill>
                <a:schemeClr val="accent3"/>
              </a:solidFill>
              <a:latin typeface="Oxanium" panose="020B0604020202020204" charset="0"/>
            </a:endParaRPr>
          </a:p>
        </p:txBody>
      </p:sp>
      <p:sp>
        <p:nvSpPr>
          <p:cNvPr id="10" name="TextBox 9">
            <a:extLst>
              <a:ext uri="{FF2B5EF4-FFF2-40B4-BE49-F238E27FC236}">
                <a16:creationId xmlns:a16="http://schemas.microsoft.com/office/drawing/2014/main" id="{228A0B88-3CDE-18DE-2B3B-4FDB6A6FCF2F}"/>
              </a:ext>
            </a:extLst>
          </p:cNvPr>
          <p:cNvSpPr txBox="1"/>
          <p:nvPr/>
        </p:nvSpPr>
        <p:spPr>
          <a:xfrm>
            <a:off x="2955991" y="1594408"/>
            <a:ext cx="3010905" cy="2217530"/>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-Confidentialité des données </a:t>
            </a:r>
          </a:p>
          <a:p>
            <a:pPr>
              <a:lnSpc>
                <a:spcPct val="150000"/>
              </a:lnSpc>
            </a:pPr>
            <a:r>
              <a:rPr lang="fr-FR" b="1" dirty="0">
                <a:solidFill>
                  <a:schemeClr val="accent3"/>
                </a:solidFill>
                <a:latin typeface="Oxanium" panose="020B0604020202020204" charset="0"/>
              </a:rPr>
              <a:t>-Évolution et améliorations continues </a:t>
            </a:r>
          </a:p>
          <a:p>
            <a:pPr>
              <a:lnSpc>
                <a:spcPct val="150000"/>
              </a:lnSpc>
            </a:pPr>
            <a:r>
              <a:rPr lang="fr-FR" b="1" dirty="0">
                <a:solidFill>
                  <a:schemeClr val="accent3"/>
                </a:solidFill>
                <a:latin typeface="Oxanium" panose="020B0604020202020204" charset="0"/>
              </a:rPr>
              <a:t>- Utilisation répandue dans HTTPS </a:t>
            </a:r>
          </a:p>
        </p:txBody>
      </p:sp>
    </p:spTree>
    <p:extLst>
      <p:ext uri="{BB962C8B-B14F-4D97-AF65-F5344CB8AC3E}">
        <p14:creationId xmlns:p14="http://schemas.microsoft.com/office/powerpoint/2010/main" val="415855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IPsec</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837272" y="2491723"/>
            <a:ext cx="5024062" cy="1169551"/>
          </a:xfrm>
          <a:prstGeom prst="rect">
            <a:avLst/>
          </a:prstGeom>
          <a:noFill/>
        </p:spPr>
        <p:txBody>
          <a:bodyPr wrap="square">
            <a:spAutoFit/>
          </a:bodyPr>
          <a:lstStyle/>
          <a:p>
            <a:pPr algn="just"/>
            <a:r>
              <a:rPr lang="fr-FR" dirty="0">
                <a:solidFill>
                  <a:schemeClr val="accent4"/>
                </a:solidFill>
                <a:latin typeface="Oxanium" panose="020B0604020202020204" charset="0"/>
              </a:rPr>
              <a:t>C’est un protocole de sécurité utilisé pour sécuriser les communications sur les réseaux IP. Il fournit une authentification, une intégrité des données et un chiffrement pour assurer la confidentialité des informations transmises entre les dispositifs réseau.</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6FD80844-2C19-D96D-8322-D987B67634AB}"/>
              </a:ext>
            </a:extLst>
          </p:cNvPr>
          <p:cNvSpPr txBox="1"/>
          <p:nvPr/>
        </p:nvSpPr>
        <p:spPr>
          <a:xfrm>
            <a:off x="1433852" y="1595304"/>
            <a:ext cx="5954486" cy="369332"/>
          </a:xfrm>
          <a:prstGeom prst="rect">
            <a:avLst/>
          </a:prstGeom>
          <a:noFill/>
        </p:spPr>
        <p:txBody>
          <a:bodyPr wrap="square">
            <a:spAutoFit/>
          </a:bodyPr>
          <a:lstStyle/>
          <a:p>
            <a:pPr algn="ctr"/>
            <a:r>
              <a:rPr lang="fr-FR" sz="1800" b="1" dirty="0">
                <a:solidFill>
                  <a:schemeClr val="accent1">
                    <a:lumMod val="60000"/>
                    <a:lumOff val="40000"/>
                  </a:schemeClr>
                </a:solidFill>
                <a:latin typeface="Oxanium" panose="020B0604020202020204" charset="0"/>
              </a:rPr>
              <a:t>Internet Protocol Security</a:t>
            </a:r>
            <a:endParaRPr lang="fr-FR" sz="60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311493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24282" y="-526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87060" y="850166"/>
            <a:ext cx="25296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IPsec</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99489" y="1576813"/>
            <a:ext cx="2711696" cy="2916439"/>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endParaRPr lang="fr-FR" sz="1600" b="1" dirty="0">
              <a:solidFill>
                <a:schemeClr val="accent1"/>
              </a:solidFill>
              <a:latin typeface="Oxanium" panose="020B0604020202020204" charset="0"/>
            </a:endParaRPr>
          </a:p>
          <a:p>
            <a:r>
              <a:rPr lang="fr-FR" sz="1200" b="1" dirty="0">
                <a:solidFill>
                  <a:schemeClr val="accent3"/>
                </a:solidFill>
                <a:latin typeface="Oxanium" panose="020B0604020202020204" charset="0"/>
              </a:rPr>
              <a:t>- Négociation des paramètres de sécurité </a:t>
            </a:r>
          </a:p>
          <a:p>
            <a:pPr>
              <a:lnSpc>
                <a:spcPct val="150000"/>
              </a:lnSpc>
            </a:pPr>
            <a:r>
              <a:rPr lang="fr-FR" sz="1200" b="1" dirty="0">
                <a:solidFill>
                  <a:schemeClr val="accent3"/>
                </a:solidFill>
                <a:latin typeface="Oxanium" panose="020B0604020202020204" charset="0"/>
              </a:rPr>
              <a:t>-Établissement de l'association de sécurité (SA)</a:t>
            </a:r>
          </a:p>
          <a:p>
            <a:pPr>
              <a:lnSpc>
                <a:spcPct val="150000"/>
              </a:lnSpc>
            </a:pPr>
            <a:r>
              <a:rPr lang="fr-FR" sz="1200" b="1" dirty="0">
                <a:solidFill>
                  <a:schemeClr val="accent3"/>
                </a:solidFill>
                <a:latin typeface="Oxanium" panose="020B0604020202020204" charset="0"/>
              </a:rPr>
              <a:t>- Encapsulation </a:t>
            </a:r>
          </a:p>
          <a:p>
            <a:pPr>
              <a:lnSpc>
                <a:spcPct val="150000"/>
              </a:lnSpc>
            </a:pPr>
            <a:r>
              <a:rPr lang="fr-FR" sz="1200" b="1" dirty="0">
                <a:solidFill>
                  <a:schemeClr val="accent3"/>
                </a:solidFill>
                <a:latin typeface="Oxanium" panose="020B0604020202020204" charset="0"/>
              </a:rPr>
              <a:t>-Chiffrement et intégrité </a:t>
            </a:r>
          </a:p>
          <a:p>
            <a:pPr>
              <a:lnSpc>
                <a:spcPct val="150000"/>
              </a:lnSpc>
            </a:pPr>
            <a:r>
              <a:rPr lang="fr-FR" sz="1200" b="1" dirty="0">
                <a:solidFill>
                  <a:schemeClr val="accent3"/>
                </a:solidFill>
                <a:latin typeface="Oxanium" panose="020B0604020202020204" charset="0"/>
              </a:rPr>
              <a:t>- Authentification </a:t>
            </a:r>
          </a:p>
          <a:p>
            <a:pPr>
              <a:lnSpc>
                <a:spcPct val="150000"/>
              </a:lnSpc>
            </a:pPr>
            <a:r>
              <a:rPr lang="fr-FR" sz="1200" b="1" dirty="0">
                <a:solidFill>
                  <a:schemeClr val="accent3"/>
                </a:solidFill>
                <a:latin typeface="Oxanium" panose="020B0604020202020204" charset="0"/>
              </a:rPr>
              <a:t>- Décryptage et vérification d'intégrité </a:t>
            </a:r>
          </a:p>
        </p:txBody>
      </p:sp>
      <p:sp>
        <p:nvSpPr>
          <p:cNvPr id="9" name="TextBox 8">
            <a:extLst>
              <a:ext uri="{FF2B5EF4-FFF2-40B4-BE49-F238E27FC236}">
                <a16:creationId xmlns:a16="http://schemas.microsoft.com/office/drawing/2014/main" id="{53D29D38-5FC8-5848-AFB3-8537F3AF8A5F}"/>
              </a:ext>
            </a:extLst>
          </p:cNvPr>
          <p:cNvSpPr txBox="1"/>
          <p:nvPr/>
        </p:nvSpPr>
        <p:spPr>
          <a:xfrm>
            <a:off x="6209689" y="1576813"/>
            <a:ext cx="2867367" cy="2190536"/>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4"/>
                </a:solidFill>
                <a:latin typeface="Oxanium" panose="020B0604020202020204" charset="0"/>
              </a:rPr>
              <a:t>-Complexité de configuration</a:t>
            </a:r>
          </a:p>
          <a:p>
            <a:pPr>
              <a:lnSpc>
                <a:spcPct val="150000"/>
              </a:lnSpc>
            </a:pPr>
            <a:r>
              <a:rPr lang="fr-FR" b="1" dirty="0">
                <a:solidFill>
                  <a:schemeClr val="accent4"/>
                </a:solidFill>
                <a:latin typeface="Oxanium" panose="020B0604020202020204" charset="0"/>
              </a:rPr>
              <a:t>-Configuration et gestion des clés</a:t>
            </a:r>
          </a:p>
          <a:p>
            <a:pPr>
              <a:lnSpc>
                <a:spcPct val="150000"/>
              </a:lnSpc>
            </a:pPr>
            <a:r>
              <a:rPr lang="fr-FR" b="1" dirty="0">
                <a:solidFill>
                  <a:schemeClr val="accent4"/>
                </a:solidFill>
                <a:latin typeface="Oxanium" panose="020B0604020202020204" charset="0"/>
              </a:rPr>
              <a:t>- Configuration des pare-feu et des routeurs </a:t>
            </a:r>
            <a:endParaRPr lang="fr-FR" sz="1600" b="1" dirty="0">
              <a:solidFill>
                <a:schemeClr val="accent4"/>
              </a:solidFill>
              <a:latin typeface="Oxanium" panose="020B0604020202020204" charset="0"/>
            </a:endParaRPr>
          </a:p>
        </p:txBody>
      </p:sp>
      <p:sp>
        <p:nvSpPr>
          <p:cNvPr id="10" name="TextBox 9">
            <a:extLst>
              <a:ext uri="{FF2B5EF4-FFF2-40B4-BE49-F238E27FC236}">
                <a16:creationId xmlns:a16="http://schemas.microsoft.com/office/drawing/2014/main" id="{228A0B88-3CDE-18DE-2B3B-4FDB6A6FCF2F}"/>
              </a:ext>
            </a:extLst>
          </p:cNvPr>
          <p:cNvSpPr txBox="1"/>
          <p:nvPr/>
        </p:nvSpPr>
        <p:spPr>
          <a:xfrm>
            <a:off x="2955991" y="1569008"/>
            <a:ext cx="3010905" cy="1575881"/>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4"/>
                </a:solidFill>
                <a:latin typeface="Oxanium" panose="020B0604020202020204" charset="0"/>
              </a:rPr>
              <a:t>-Sécurité renforcée </a:t>
            </a:r>
          </a:p>
          <a:p>
            <a:pPr>
              <a:lnSpc>
                <a:spcPct val="150000"/>
              </a:lnSpc>
            </a:pPr>
            <a:r>
              <a:rPr lang="fr-FR" b="1" dirty="0">
                <a:solidFill>
                  <a:schemeClr val="accent4"/>
                </a:solidFill>
                <a:latin typeface="Oxanium" panose="020B0604020202020204" charset="0"/>
              </a:rPr>
              <a:t>-Flexibilité </a:t>
            </a:r>
          </a:p>
          <a:p>
            <a:pPr>
              <a:lnSpc>
                <a:spcPct val="150000"/>
              </a:lnSpc>
            </a:pPr>
            <a:r>
              <a:rPr lang="fr-FR" b="1" dirty="0">
                <a:solidFill>
                  <a:schemeClr val="accent4"/>
                </a:solidFill>
                <a:latin typeface="Oxanium" panose="020B0604020202020204" charset="0"/>
              </a:rPr>
              <a:t>-Économie de coûts</a:t>
            </a:r>
          </a:p>
        </p:txBody>
      </p:sp>
    </p:spTree>
    <p:extLst>
      <p:ext uri="{BB962C8B-B14F-4D97-AF65-F5344CB8AC3E}">
        <p14:creationId xmlns:p14="http://schemas.microsoft.com/office/powerpoint/2010/main" val="308899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99526"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solidFill>
                  <a:schemeClr val="accent3"/>
                </a:solidFill>
                <a:latin typeface="Oxanium" panose="020B0604020202020204" charset="0"/>
              </a:rPr>
              <a:t>openVPN</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837272" y="2121510"/>
            <a:ext cx="5024062" cy="1384995"/>
          </a:xfrm>
          <a:prstGeom prst="rect">
            <a:avLst/>
          </a:prstGeom>
          <a:noFill/>
        </p:spPr>
        <p:txBody>
          <a:bodyPr wrap="square">
            <a:spAutoFit/>
          </a:bodyPr>
          <a:lstStyle/>
          <a:p>
            <a:pPr algn="just"/>
            <a:r>
              <a:rPr lang="fr-FR" dirty="0" err="1">
                <a:solidFill>
                  <a:schemeClr val="accent4"/>
                </a:solidFill>
                <a:latin typeface="Oxanium" panose="020B0604020202020204" charset="0"/>
              </a:rPr>
              <a:t>OpenVPN</a:t>
            </a:r>
            <a:r>
              <a:rPr lang="fr-FR" dirty="0">
                <a:solidFill>
                  <a:schemeClr val="accent4"/>
                </a:solidFill>
                <a:latin typeface="Oxanium" panose="020B0604020202020204" charset="0"/>
              </a:rPr>
              <a:t> est un protocole open source de réseau privé virtuel (VPN) largement utilisé pour sécuriser les connexions réseau. Il offre un moyen sécurisé de créer des tunnels VPN à travers des réseaux publics tels qu'Internet, permettant aux utilisateurs d'accéder à distance à des ressources réseau de manière sécurisée.</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Tree>
    <p:extLst>
      <p:ext uri="{BB962C8B-B14F-4D97-AF65-F5344CB8AC3E}">
        <p14:creationId xmlns:p14="http://schemas.microsoft.com/office/powerpoint/2010/main" val="17791103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55"/>
          <p:cNvSpPr txBox="1">
            <a:spLocks noGrp="1"/>
          </p:cNvSpPr>
          <p:nvPr>
            <p:ph type="title"/>
          </p:nvPr>
        </p:nvSpPr>
        <p:spPr>
          <a:xfrm>
            <a:off x="3145311" y="2574413"/>
            <a:ext cx="429776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lumMod val="60000"/>
                    <a:lumOff val="40000"/>
                  </a:schemeClr>
                </a:solidFill>
                <a:latin typeface="Oxanium" panose="020B0604020202020204" charset="0"/>
              </a:rPr>
              <a:t>Presentation du VPN</a:t>
            </a:r>
            <a:endParaRPr b="1" dirty="0">
              <a:solidFill>
                <a:schemeClr val="accent1">
                  <a:lumMod val="60000"/>
                  <a:lumOff val="40000"/>
                </a:schemeClr>
              </a:solidFill>
              <a:latin typeface="Oxanium" panose="020B0604020202020204" charset="0"/>
            </a:endParaRPr>
          </a:p>
        </p:txBody>
      </p:sp>
      <p:sp>
        <p:nvSpPr>
          <p:cNvPr id="559" name="Google Shape;559;p55"/>
          <p:cNvSpPr txBox="1">
            <a:spLocks noGrp="1"/>
          </p:cNvSpPr>
          <p:nvPr>
            <p:ph type="title" idx="2"/>
          </p:nvPr>
        </p:nvSpPr>
        <p:spPr>
          <a:xfrm>
            <a:off x="2819400" y="1466750"/>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560" name="Google Shape;560;p55"/>
          <p:cNvGrpSpPr/>
          <p:nvPr/>
        </p:nvGrpSpPr>
        <p:grpSpPr>
          <a:xfrm>
            <a:off x="6123925" y="-2671120"/>
            <a:ext cx="6150426" cy="7049549"/>
            <a:chOff x="5788704" y="-2590150"/>
            <a:chExt cx="6150426" cy="7049549"/>
          </a:xfrm>
        </p:grpSpPr>
        <p:pic>
          <p:nvPicPr>
            <p:cNvPr id="561" name="Google Shape;561;p55"/>
            <p:cNvPicPr preferRelativeResize="0"/>
            <p:nvPr/>
          </p:nvPicPr>
          <p:blipFill>
            <a:blip r:embed="rId3">
              <a:alphaModFix/>
            </a:blip>
            <a:stretch>
              <a:fillRect/>
            </a:stretch>
          </p:blipFill>
          <p:spPr>
            <a:xfrm flipH="1">
              <a:off x="6389136" y="-684100"/>
              <a:ext cx="5549993" cy="5143499"/>
            </a:xfrm>
            <a:prstGeom prst="rect">
              <a:avLst/>
            </a:prstGeom>
            <a:noFill/>
            <a:ln>
              <a:noFill/>
            </a:ln>
          </p:spPr>
        </p:pic>
        <p:grpSp>
          <p:nvGrpSpPr>
            <p:cNvPr id="562" name="Google Shape;562;p55"/>
            <p:cNvGrpSpPr/>
            <p:nvPr/>
          </p:nvGrpSpPr>
          <p:grpSpPr>
            <a:xfrm>
              <a:off x="5788704" y="-2590150"/>
              <a:ext cx="4914957" cy="5143501"/>
              <a:chOff x="5864904" y="-3028300"/>
              <a:chExt cx="4914957" cy="5143501"/>
            </a:xfrm>
          </p:grpSpPr>
          <p:pic>
            <p:nvPicPr>
              <p:cNvPr id="563" name="Google Shape;563;p55"/>
              <p:cNvPicPr preferRelativeResize="0"/>
              <p:nvPr/>
            </p:nvPicPr>
            <p:blipFill>
              <a:blip r:embed="rId4">
                <a:alphaModFix/>
              </a:blip>
              <a:stretch>
                <a:fillRect/>
              </a:stretch>
            </p:blipFill>
            <p:spPr>
              <a:xfrm flipH="1">
                <a:off x="5864904" y="-3028300"/>
                <a:ext cx="4914957" cy="5143501"/>
              </a:xfrm>
              <a:prstGeom prst="rect">
                <a:avLst/>
              </a:prstGeom>
              <a:noFill/>
              <a:ln>
                <a:noFill/>
              </a:ln>
            </p:spPr>
          </p:pic>
          <p:sp>
            <p:nvSpPr>
              <p:cNvPr id="564" name="Google Shape;564;p55"/>
              <p:cNvSpPr/>
              <p:nvPr/>
            </p:nvSpPr>
            <p:spPr>
              <a:xfrm flipH="1">
                <a:off x="6288972" y="-2804182"/>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5" name="Google Shape;565;p55"/>
          <p:cNvGrpSpPr/>
          <p:nvPr/>
        </p:nvGrpSpPr>
        <p:grpSpPr>
          <a:xfrm>
            <a:off x="-3229797" y="161063"/>
            <a:ext cx="11669822" cy="8174535"/>
            <a:chOff x="-3229797" y="161063"/>
            <a:chExt cx="11669822" cy="8174535"/>
          </a:xfrm>
        </p:grpSpPr>
        <p:pic>
          <p:nvPicPr>
            <p:cNvPr id="566" name="Google Shape;566;p55"/>
            <p:cNvPicPr preferRelativeResize="0"/>
            <p:nvPr/>
          </p:nvPicPr>
          <p:blipFill rotWithShape="1">
            <a:blip r:embed="rId5">
              <a:alphaModFix/>
            </a:blip>
            <a:srcRect t="8717"/>
            <a:stretch/>
          </p:blipFill>
          <p:spPr>
            <a:xfrm flipH="1">
              <a:off x="1445398" y="3640425"/>
              <a:ext cx="6994627" cy="4695173"/>
            </a:xfrm>
            <a:prstGeom prst="rect">
              <a:avLst/>
            </a:prstGeom>
            <a:noFill/>
            <a:ln>
              <a:noFill/>
            </a:ln>
          </p:spPr>
        </p:pic>
        <p:grpSp>
          <p:nvGrpSpPr>
            <p:cNvPr id="567" name="Google Shape;567;p55"/>
            <p:cNvGrpSpPr/>
            <p:nvPr/>
          </p:nvGrpSpPr>
          <p:grpSpPr>
            <a:xfrm>
              <a:off x="-3229797" y="161063"/>
              <a:ext cx="6583008" cy="7366039"/>
              <a:chOff x="-3229797" y="161063"/>
              <a:chExt cx="6583008" cy="7366039"/>
            </a:xfrm>
          </p:grpSpPr>
          <p:grpSp>
            <p:nvGrpSpPr>
              <p:cNvPr id="568" name="Google Shape;568;p55"/>
              <p:cNvGrpSpPr/>
              <p:nvPr/>
            </p:nvGrpSpPr>
            <p:grpSpPr>
              <a:xfrm>
                <a:off x="310682" y="161063"/>
                <a:ext cx="2432520" cy="2661830"/>
                <a:chOff x="310682" y="161063"/>
                <a:chExt cx="2432520" cy="2661830"/>
              </a:xfrm>
            </p:grpSpPr>
            <p:sp>
              <p:nvSpPr>
                <p:cNvPr id="569" name="Google Shape;569;p55"/>
                <p:cNvSpPr/>
                <p:nvPr/>
              </p:nvSpPr>
              <p:spPr>
                <a:xfrm>
                  <a:off x="484675" y="583400"/>
                  <a:ext cx="1575102" cy="180272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70" name="Google Shape;570;p55"/>
                <p:cNvPicPr preferRelativeResize="0"/>
                <p:nvPr/>
              </p:nvPicPr>
              <p:blipFill>
                <a:blip r:embed="rId6">
                  <a:alphaModFix/>
                </a:blip>
                <a:stretch>
                  <a:fillRect/>
                </a:stretch>
              </p:blipFill>
              <p:spPr>
                <a:xfrm flipH="1">
                  <a:off x="310682" y="161063"/>
                  <a:ext cx="2432520" cy="2661830"/>
                </a:xfrm>
                <a:prstGeom prst="rect">
                  <a:avLst/>
                </a:prstGeom>
                <a:noFill/>
                <a:ln>
                  <a:noFill/>
                </a:ln>
              </p:spPr>
            </p:pic>
          </p:grpSp>
          <p:pic>
            <p:nvPicPr>
              <p:cNvPr id="571" name="Google Shape;571;p55"/>
              <p:cNvPicPr preferRelativeResize="0"/>
              <p:nvPr/>
            </p:nvPicPr>
            <p:blipFill>
              <a:blip r:embed="rId7">
                <a:alphaModFix/>
              </a:blip>
              <a:stretch>
                <a:fillRect/>
              </a:stretch>
            </p:blipFill>
            <p:spPr>
              <a:xfrm flipH="1">
                <a:off x="-3229797" y="539500"/>
                <a:ext cx="5035507" cy="5143501"/>
              </a:xfrm>
              <a:prstGeom prst="rect">
                <a:avLst/>
              </a:prstGeom>
              <a:noFill/>
              <a:ln>
                <a:noFill/>
              </a:ln>
            </p:spPr>
          </p:pic>
          <p:pic>
            <p:nvPicPr>
              <p:cNvPr id="572" name="Google Shape;572;p55"/>
              <p:cNvPicPr preferRelativeResize="0"/>
              <p:nvPr/>
            </p:nvPicPr>
            <p:blipFill rotWithShape="1">
              <a:blip r:embed="rId8">
                <a:alphaModFix/>
              </a:blip>
              <a:srcRect l="17360" t="15311" r="23370"/>
              <a:stretch/>
            </p:blipFill>
            <p:spPr>
              <a:xfrm rot="-5400000">
                <a:off x="-1359665" y="2814225"/>
                <a:ext cx="4565427" cy="4860325"/>
              </a:xfrm>
              <a:prstGeom prst="rect">
                <a:avLst/>
              </a:prstGeom>
              <a:noFill/>
              <a:ln>
                <a:noFill/>
              </a:ln>
            </p:spPr>
          </p:pic>
        </p:grpSp>
        <p:grpSp>
          <p:nvGrpSpPr>
            <p:cNvPr id="573" name="Google Shape;573;p55"/>
            <p:cNvGrpSpPr/>
            <p:nvPr/>
          </p:nvGrpSpPr>
          <p:grpSpPr>
            <a:xfrm flipH="1">
              <a:off x="5627863" y="4615987"/>
              <a:ext cx="1038288" cy="281297"/>
              <a:chOff x="2443300" y="461900"/>
              <a:chExt cx="403250" cy="109250"/>
            </a:xfrm>
          </p:grpSpPr>
          <p:sp>
            <p:nvSpPr>
              <p:cNvPr id="574" name="Google Shape;574;p55"/>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55"/>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55"/>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55"/>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55"/>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55"/>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55"/>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800"/>
                                        <p:tgtEl>
                                          <p:spTgt spid="559"/>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558"/>
                                        </p:tgtEl>
                                        <p:attrNameLst>
                                          <p:attrName>style.visibility</p:attrName>
                                        </p:attrNameLst>
                                      </p:cBhvr>
                                      <p:to>
                                        <p:strVal val="visible"/>
                                      </p:to>
                                    </p:set>
                                    <p:animEffect transition="in" filter="fade">
                                      <p:cBhvr>
                                        <p:cTn id="11" dur="800"/>
                                        <p:tgtEl>
                                          <p:spTgt spid="558"/>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560"/>
                                        </p:tgtEl>
                                        <p:attrNameLst>
                                          <p:attrName>style.visibility</p:attrName>
                                        </p:attrNameLst>
                                      </p:cBhvr>
                                      <p:to>
                                        <p:strVal val="visible"/>
                                      </p:to>
                                    </p:set>
                                    <p:animEffect transition="in" filter="fade">
                                      <p:cBhvr>
                                        <p:cTn id="15" dur="800"/>
                                        <p:tgtEl>
                                          <p:spTgt spid="560"/>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565"/>
                                        </p:tgtEl>
                                        <p:attrNameLst>
                                          <p:attrName>style.visibility</p:attrName>
                                        </p:attrNameLst>
                                      </p:cBhvr>
                                      <p:to>
                                        <p:strVal val="visible"/>
                                      </p:to>
                                    </p:set>
                                    <p:animEffect transition="in" filter="fade">
                                      <p:cBhvr>
                                        <p:cTn id="19" dur="8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24282" y="-526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87060" y="850166"/>
            <a:ext cx="25423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a:solidFill>
                  <a:schemeClr val="accent3"/>
                </a:solidFill>
                <a:latin typeface="Oxanium" panose="020B0604020202020204" charset="0"/>
              </a:rPr>
              <a:t>openVPN</a:t>
            </a:r>
            <a:endParaRPr lang="fr-FR" sz="2400" b="1" dirty="0">
              <a:solidFill>
                <a:schemeClr val="accent3"/>
              </a:solidFill>
              <a:latin typeface="Oxanium" panose="020B0604020202020204" charset="0"/>
            </a:endParaRP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99489" y="1576813"/>
            <a:ext cx="2711696" cy="2547108"/>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endParaRPr lang="fr-FR" sz="1600" b="1" dirty="0">
              <a:solidFill>
                <a:schemeClr val="accent1"/>
              </a:solidFill>
              <a:latin typeface="Oxanium" panose="020B0604020202020204" charset="0"/>
            </a:endParaRPr>
          </a:p>
          <a:p>
            <a:pPr>
              <a:lnSpc>
                <a:spcPct val="150000"/>
              </a:lnSpc>
            </a:pPr>
            <a:r>
              <a:rPr lang="fr-FR" sz="1200" b="1" dirty="0">
                <a:solidFill>
                  <a:schemeClr val="accent3"/>
                </a:solidFill>
                <a:latin typeface="Oxanium" panose="020B0604020202020204" charset="0"/>
              </a:rPr>
              <a:t>-Configuration du serveur</a:t>
            </a:r>
          </a:p>
          <a:p>
            <a:pPr>
              <a:lnSpc>
                <a:spcPct val="150000"/>
              </a:lnSpc>
            </a:pPr>
            <a:r>
              <a:rPr lang="fr-FR" sz="1200" b="1" dirty="0">
                <a:solidFill>
                  <a:schemeClr val="accent3"/>
                </a:solidFill>
                <a:latin typeface="Oxanium" panose="020B0604020202020204" charset="0"/>
              </a:rPr>
              <a:t>-Établissement de la connexion </a:t>
            </a:r>
          </a:p>
          <a:p>
            <a:pPr>
              <a:lnSpc>
                <a:spcPct val="150000"/>
              </a:lnSpc>
            </a:pPr>
            <a:r>
              <a:rPr lang="fr-FR" sz="1200" b="1" dirty="0">
                <a:solidFill>
                  <a:schemeClr val="accent3"/>
                </a:solidFill>
                <a:latin typeface="Oxanium" panose="020B0604020202020204" charset="0"/>
              </a:rPr>
              <a:t>-Négociation des paramètres  </a:t>
            </a:r>
          </a:p>
          <a:p>
            <a:pPr>
              <a:lnSpc>
                <a:spcPct val="150000"/>
              </a:lnSpc>
            </a:pPr>
            <a:r>
              <a:rPr lang="fr-FR" sz="1200" b="1" dirty="0">
                <a:solidFill>
                  <a:schemeClr val="accent3"/>
                </a:solidFill>
                <a:latin typeface="Oxanium" panose="020B0604020202020204" charset="0"/>
              </a:rPr>
              <a:t>- Échange de clés </a:t>
            </a:r>
          </a:p>
          <a:p>
            <a:pPr>
              <a:lnSpc>
                <a:spcPct val="150000"/>
              </a:lnSpc>
            </a:pPr>
            <a:r>
              <a:rPr lang="fr-FR" sz="1200" b="1" dirty="0">
                <a:solidFill>
                  <a:schemeClr val="accent3"/>
                </a:solidFill>
                <a:latin typeface="Oxanium" panose="020B0604020202020204" charset="0"/>
              </a:rPr>
              <a:t>-Création de l'interface virtuelle </a:t>
            </a:r>
          </a:p>
          <a:p>
            <a:pPr>
              <a:lnSpc>
                <a:spcPct val="150000"/>
              </a:lnSpc>
            </a:pPr>
            <a:r>
              <a:rPr lang="fr-FR" sz="1200" b="1" dirty="0">
                <a:solidFill>
                  <a:schemeClr val="accent3"/>
                </a:solidFill>
                <a:latin typeface="Oxanium" panose="020B0604020202020204" charset="0"/>
              </a:rPr>
              <a:t>- Transmission des paquets </a:t>
            </a:r>
          </a:p>
          <a:p>
            <a:pPr>
              <a:lnSpc>
                <a:spcPct val="150000"/>
              </a:lnSpc>
            </a:pPr>
            <a:r>
              <a:rPr lang="fr-FR" sz="1200" b="1" dirty="0">
                <a:solidFill>
                  <a:schemeClr val="accent3"/>
                </a:solidFill>
                <a:latin typeface="Oxanium" panose="020B0604020202020204" charset="0"/>
              </a:rPr>
              <a:t>- Chiffrement et authentification </a:t>
            </a:r>
          </a:p>
        </p:txBody>
      </p:sp>
      <p:sp>
        <p:nvSpPr>
          <p:cNvPr id="9" name="TextBox 8">
            <a:extLst>
              <a:ext uri="{FF2B5EF4-FFF2-40B4-BE49-F238E27FC236}">
                <a16:creationId xmlns:a16="http://schemas.microsoft.com/office/drawing/2014/main" id="{53D29D38-5FC8-5848-AFB3-8537F3AF8A5F}"/>
              </a:ext>
            </a:extLst>
          </p:cNvPr>
          <p:cNvSpPr txBox="1"/>
          <p:nvPr/>
        </p:nvSpPr>
        <p:spPr>
          <a:xfrm>
            <a:off x="6209689" y="1576813"/>
            <a:ext cx="2867367" cy="1863587"/>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4"/>
                </a:solidFill>
                <a:latin typeface="Oxanium" panose="020B0604020202020204" charset="0"/>
              </a:rPr>
              <a:t>-Complexité de configuration </a:t>
            </a:r>
          </a:p>
          <a:p>
            <a:pPr>
              <a:lnSpc>
                <a:spcPct val="150000"/>
              </a:lnSpc>
            </a:pPr>
            <a:r>
              <a:rPr lang="fr-FR" b="1" dirty="0">
                <a:solidFill>
                  <a:schemeClr val="accent4"/>
                </a:solidFill>
                <a:latin typeface="Oxanium" panose="020B0604020202020204" charset="0"/>
              </a:rPr>
              <a:t>-Consommation des ressources </a:t>
            </a:r>
          </a:p>
          <a:p>
            <a:pPr>
              <a:lnSpc>
                <a:spcPct val="150000"/>
              </a:lnSpc>
            </a:pPr>
            <a:r>
              <a:rPr lang="fr-FR" b="1" dirty="0">
                <a:solidFill>
                  <a:schemeClr val="accent4"/>
                </a:solidFill>
                <a:latin typeface="Oxanium" panose="020B0604020202020204" charset="0"/>
              </a:rPr>
              <a:t>- Niveau de sécurité dépendant de la configuration </a:t>
            </a:r>
            <a:endParaRPr lang="fr-FR" sz="1600" b="1" dirty="0">
              <a:solidFill>
                <a:schemeClr val="accent4"/>
              </a:solidFill>
              <a:latin typeface="Oxanium" panose="020B0604020202020204" charset="0"/>
            </a:endParaRPr>
          </a:p>
        </p:txBody>
      </p:sp>
      <p:sp>
        <p:nvSpPr>
          <p:cNvPr id="10" name="TextBox 9">
            <a:extLst>
              <a:ext uri="{FF2B5EF4-FFF2-40B4-BE49-F238E27FC236}">
                <a16:creationId xmlns:a16="http://schemas.microsoft.com/office/drawing/2014/main" id="{228A0B88-3CDE-18DE-2B3B-4FDB6A6FCF2F}"/>
              </a:ext>
            </a:extLst>
          </p:cNvPr>
          <p:cNvSpPr txBox="1"/>
          <p:nvPr/>
        </p:nvSpPr>
        <p:spPr>
          <a:xfrm>
            <a:off x="2955991" y="1569008"/>
            <a:ext cx="3010905" cy="1894365"/>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4"/>
                </a:solidFill>
                <a:latin typeface="Oxanium" panose="020B0604020202020204" charset="0"/>
              </a:rPr>
              <a:t>-Sécurité robuste </a:t>
            </a:r>
          </a:p>
          <a:p>
            <a:pPr>
              <a:lnSpc>
                <a:spcPct val="150000"/>
              </a:lnSpc>
            </a:pPr>
            <a:r>
              <a:rPr lang="fr-FR" b="1" dirty="0">
                <a:solidFill>
                  <a:schemeClr val="accent4"/>
                </a:solidFill>
                <a:latin typeface="Oxanium" panose="020B0604020202020204" charset="0"/>
              </a:rPr>
              <a:t>-Performances élevées </a:t>
            </a:r>
          </a:p>
          <a:p>
            <a:pPr>
              <a:lnSpc>
                <a:spcPct val="150000"/>
              </a:lnSpc>
            </a:pPr>
            <a:r>
              <a:rPr lang="fr-FR" b="1" dirty="0">
                <a:solidFill>
                  <a:schemeClr val="accent4"/>
                </a:solidFill>
                <a:latin typeface="Oxanium" panose="020B0604020202020204" charset="0"/>
              </a:rPr>
              <a:t>-Évolutivité </a:t>
            </a:r>
          </a:p>
          <a:p>
            <a:pPr>
              <a:lnSpc>
                <a:spcPct val="150000"/>
              </a:lnSpc>
            </a:pPr>
            <a:endParaRPr lang="fr-FR" b="1" dirty="0">
              <a:solidFill>
                <a:schemeClr val="accent4"/>
              </a:solidFill>
              <a:latin typeface="Oxanium" panose="020B0604020202020204" charset="0"/>
            </a:endParaRPr>
          </a:p>
        </p:txBody>
      </p:sp>
    </p:spTree>
    <p:extLst>
      <p:ext uri="{BB962C8B-B14F-4D97-AF65-F5344CB8AC3E}">
        <p14:creationId xmlns:p14="http://schemas.microsoft.com/office/powerpoint/2010/main" val="40619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596660" y="-4002509"/>
            <a:ext cx="8734970" cy="5627435"/>
            <a:chOff x="1102955" y="-3597548"/>
            <a:chExt cx="8734970" cy="5627435"/>
          </a:xfrm>
        </p:grpSpPr>
        <p:grpSp>
          <p:nvGrpSpPr>
            <p:cNvPr id="1093" name="Google Shape;1093;p70"/>
            <p:cNvGrpSpPr/>
            <p:nvPr/>
          </p:nvGrpSpPr>
          <p:grpSpPr>
            <a:xfrm flipH="1">
              <a:off x="7023621" y="-915282"/>
              <a:ext cx="2814304" cy="2945169"/>
              <a:chOff x="-2482648" y="-2207380"/>
              <a:chExt cx="4914957" cy="5143501"/>
            </a:xfrm>
          </p:grpSpPr>
          <p:pic>
            <p:nvPicPr>
              <p:cNvPr id="1094" name="Google Shape;1094;p70"/>
              <p:cNvPicPr preferRelativeResize="0"/>
              <p:nvPr/>
            </p:nvPicPr>
            <p:blipFill>
              <a:blip r:embed="rId3">
                <a:alphaModFix/>
              </a:blip>
              <a:stretch>
                <a:fillRect/>
              </a:stretch>
            </p:blipFill>
            <p:spPr>
              <a:xfrm>
                <a:off x="-2482648" y="-2207380"/>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536982" y="-399393"/>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3001574" y="849423"/>
            <a:ext cx="2599526"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S </a:t>
            </a:r>
            <a:r>
              <a:rPr lang="fr-FR" sz="2400" b="1" dirty="0" err="1">
                <a:solidFill>
                  <a:schemeClr val="accent3"/>
                </a:solidFill>
                <a:latin typeface="Oxanium" panose="020B0604020202020204" charset="0"/>
              </a:rPr>
              <a:t>S</a:t>
            </a:r>
            <a:r>
              <a:rPr lang="fr-FR" sz="2400" b="1" dirty="0">
                <a:solidFill>
                  <a:schemeClr val="accent3"/>
                </a:solidFill>
                <a:latin typeface="Oxanium" panose="020B0604020202020204" charset="0"/>
              </a:rPr>
              <a:t> T P</a:t>
            </a:r>
            <a:endParaRPr lang="fr-FR" sz="2000" b="1" dirty="0">
              <a:solidFill>
                <a:schemeClr val="accent3"/>
              </a:solidFill>
              <a:latin typeface="Oxanium" panose="020B0604020202020204" charset="0"/>
            </a:endParaRPr>
          </a:p>
        </p:txBody>
      </p:sp>
      <p:sp>
        <p:nvSpPr>
          <p:cNvPr id="16" name="TextBox 15">
            <a:extLst>
              <a:ext uri="{FF2B5EF4-FFF2-40B4-BE49-F238E27FC236}">
                <a16:creationId xmlns:a16="http://schemas.microsoft.com/office/drawing/2014/main" id="{258D11AB-B7EA-8CDC-D11F-B8B921DE5FA1}"/>
              </a:ext>
            </a:extLst>
          </p:cNvPr>
          <p:cNvSpPr txBox="1"/>
          <p:nvPr/>
        </p:nvSpPr>
        <p:spPr>
          <a:xfrm>
            <a:off x="1837272" y="2491723"/>
            <a:ext cx="5024062" cy="1169551"/>
          </a:xfrm>
          <a:prstGeom prst="rect">
            <a:avLst/>
          </a:prstGeom>
          <a:noFill/>
        </p:spPr>
        <p:txBody>
          <a:bodyPr wrap="square">
            <a:spAutoFit/>
          </a:bodyPr>
          <a:lstStyle/>
          <a:p>
            <a:pPr algn="just"/>
            <a:r>
              <a:rPr lang="fr-FR" dirty="0">
                <a:solidFill>
                  <a:schemeClr val="accent3"/>
                </a:solidFill>
                <a:latin typeface="Oxanium" panose="020B0604020202020204" charset="0"/>
              </a:rPr>
              <a:t>Le protocole SSTP (Secure Socket Tunneling Protocol) est un protocole de tunnelisation propriétaire développé par Microsoft. Il permet d'établir des connexions VPN (Virtual Private Network) sécurisées entre un client et un serveur distant.</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3" name="TextBox 2">
            <a:extLst>
              <a:ext uri="{FF2B5EF4-FFF2-40B4-BE49-F238E27FC236}">
                <a16:creationId xmlns:a16="http://schemas.microsoft.com/office/drawing/2014/main" id="{3A27412C-E6D5-E720-97BD-9B1C7A02D789}"/>
              </a:ext>
            </a:extLst>
          </p:cNvPr>
          <p:cNvSpPr txBox="1"/>
          <p:nvPr/>
        </p:nvSpPr>
        <p:spPr>
          <a:xfrm>
            <a:off x="1433852" y="1751994"/>
            <a:ext cx="5937250" cy="369332"/>
          </a:xfrm>
          <a:prstGeom prst="rect">
            <a:avLst/>
          </a:prstGeom>
          <a:noFill/>
        </p:spPr>
        <p:txBody>
          <a:bodyPr wrap="square">
            <a:spAutoFit/>
          </a:bodyPr>
          <a:lstStyle/>
          <a:p>
            <a:pPr algn="ctr"/>
            <a:r>
              <a:rPr lang="fr-FR" sz="1800" b="1" dirty="0">
                <a:solidFill>
                  <a:schemeClr val="accent1">
                    <a:lumMod val="60000"/>
                    <a:lumOff val="40000"/>
                  </a:schemeClr>
                </a:solidFill>
                <a:effectLst/>
                <a:latin typeface="Oxanium" panose="020B0604020202020204" charset="0"/>
                <a:ea typeface="Calibri" panose="020F0502020204030204" pitchFamily="34" charset="0"/>
              </a:rPr>
              <a:t>Secure Socket Tunneling Protocol</a:t>
            </a:r>
            <a:endParaRPr lang="fr-FR" sz="1800" dirty="0">
              <a:solidFill>
                <a:schemeClr val="accent1">
                  <a:lumMod val="60000"/>
                  <a:lumOff val="40000"/>
                </a:schemeClr>
              </a:solidFill>
              <a:latin typeface="Oxanium" panose="020B0604020202020204" charset="0"/>
            </a:endParaRPr>
          </a:p>
        </p:txBody>
      </p:sp>
    </p:spTree>
    <p:extLst>
      <p:ext uri="{BB962C8B-B14F-4D97-AF65-F5344CB8AC3E}">
        <p14:creationId xmlns:p14="http://schemas.microsoft.com/office/powerpoint/2010/main" val="3022000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70"/>
          <p:cNvGrpSpPr/>
          <p:nvPr/>
        </p:nvGrpSpPr>
        <p:grpSpPr>
          <a:xfrm>
            <a:off x="1638758" y="-3483626"/>
            <a:ext cx="8734974" cy="5609629"/>
            <a:chOff x="1102955" y="-3597548"/>
            <a:chExt cx="8734974" cy="5609629"/>
          </a:xfrm>
        </p:grpSpPr>
        <p:grpSp>
          <p:nvGrpSpPr>
            <p:cNvPr id="1093" name="Google Shape;1093;p70"/>
            <p:cNvGrpSpPr/>
            <p:nvPr/>
          </p:nvGrpSpPr>
          <p:grpSpPr>
            <a:xfrm flipH="1">
              <a:off x="7023624" y="-933087"/>
              <a:ext cx="2814304" cy="2945169"/>
              <a:chOff x="-2482653" y="-2238475"/>
              <a:chExt cx="4914957" cy="5143501"/>
            </a:xfrm>
          </p:grpSpPr>
          <p:pic>
            <p:nvPicPr>
              <p:cNvPr id="1094" name="Google Shape;1094;p70"/>
              <p:cNvPicPr preferRelativeResize="0"/>
              <p:nvPr/>
            </p:nvPicPr>
            <p:blipFill>
              <a:blip r:embed="rId3">
                <a:alphaModFix/>
              </a:blip>
              <a:stretch>
                <a:fillRect/>
              </a:stretch>
            </p:blipFill>
            <p:spPr>
              <a:xfrm>
                <a:off x="-2482653" y="-2238475"/>
                <a:ext cx="4914957" cy="5143501"/>
              </a:xfrm>
              <a:prstGeom prst="rect">
                <a:avLst/>
              </a:prstGeom>
              <a:noFill/>
              <a:ln>
                <a:noFill/>
              </a:ln>
            </p:spPr>
          </p:pic>
          <p:sp>
            <p:nvSpPr>
              <p:cNvPr id="1095" name="Google Shape;1095;p70"/>
              <p:cNvSpPr/>
              <p:nvPr/>
            </p:nvSpPr>
            <p:spPr>
              <a:xfrm>
                <a:off x="-2058626" y="-201432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70"/>
            <p:cNvPicPr preferRelativeResize="0"/>
            <p:nvPr/>
          </p:nvPicPr>
          <p:blipFill rotWithShape="1">
            <a:blip r:embed="rId4">
              <a:alphaModFix/>
            </a:blip>
            <a:srcRect l="8833" r="8841"/>
            <a:stretch/>
          </p:blipFill>
          <p:spPr>
            <a:xfrm rot="5400000" flipH="1">
              <a:off x="1390156" y="-3884749"/>
              <a:ext cx="4569098" cy="5143499"/>
            </a:xfrm>
            <a:prstGeom prst="rect">
              <a:avLst/>
            </a:prstGeom>
            <a:noFill/>
            <a:ln>
              <a:noFill/>
            </a:ln>
          </p:spPr>
        </p:pic>
      </p:grpSp>
      <p:grpSp>
        <p:nvGrpSpPr>
          <p:cNvPr id="1097" name="Google Shape;1097;p70"/>
          <p:cNvGrpSpPr/>
          <p:nvPr/>
        </p:nvGrpSpPr>
        <p:grpSpPr>
          <a:xfrm>
            <a:off x="-1473482" y="-515352"/>
            <a:ext cx="9967755" cy="8619390"/>
            <a:chOff x="-1606844" y="-283779"/>
            <a:chExt cx="9967755" cy="8619390"/>
          </a:xfrm>
        </p:grpSpPr>
        <p:pic>
          <p:nvPicPr>
            <p:cNvPr id="1098" name="Google Shape;1098;p70"/>
            <p:cNvPicPr preferRelativeResize="0"/>
            <p:nvPr/>
          </p:nvPicPr>
          <p:blipFill>
            <a:blip r:embed="rId5">
              <a:alphaModFix/>
            </a:blip>
            <a:stretch>
              <a:fillRect/>
            </a:stretch>
          </p:blipFill>
          <p:spPr>
            <a:xfrm flipH="1">
              <a:off x="1366300" y="3192113"/>
              <a:ext cx="6994611" cy="5143498"/>
            </a:xfrm>
            <a:prstGeom prst="rect">
              <a:avLst/>
            </a:prstGeom>
            <a:noFill/>
            <a:ln>
              <a:noFill/>
            </a:ln>
          </p:spPr>
        </p:pic>
        <p:grpSp>
          <p:nvGrpSpPr>
            <p:cNvPr id="1099" name="Google Shape;1099;p70"/>
            <p:cNvGrpSpPr/>
            <p:nvPr/>
          </p:nvGrpSpPr>
          <p:grpSpPr>
            <a:xfrm flipH="1">
              <a:off x="5396061" y="4608574"/>
              <a:ext cx="1038288" cy="281297"/>
              <a:chOff x="2443300" y="461900"/>
              <a:chExt cx="403250" cy="109250"/>
            </a:xfrm>
          </p:grpSpPr>
          <p:sp>
            <p:nvSpPr>
              <p:cNvPr id="1100" name="Google Shape;1100;p70"/>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0"/>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7" name="Google Shape;1107;p70"/>
            <p:cNvPicPr preferRelativeResize="0"/>
            <p:nvPr/>
          </p:nvPicPr>
          <p:blipFill>
            <a:blip r:embed="rId6">
              <a:alphaModFix/>
            </a:blip>
            <a:stretch>
              <a:fillRect/>
            </a:stretch>
          </p:blipFill>
          <p:spPr>
            <a:xfrm flipH="1">
              <a:off x="-665110" y="-283779"/>
              <a:ext cx="2432520" cy="2661830"/>
            </a:xfrm>
            <a:prstGeom prst="rect">
              <a:avLst/>
            </a:prstGeom>
            <a:noFill/>
            <a:ln>
              <a:noFill/>
            </a:ln>
          </p:spPr>
        </p:pic>
        <p:pic>
          <p:nvPicPr>
            <p:cNvPr id="1108" name="Google Shape;1108;p70"/>
            <p:cNvPicPr preferRelativeResize="0"/>
            <p:nvPr/>
          </p:nvPicPr>
          <p:blipFill rotWithShape="1">
            <a:blip r:embed="rId7">
              <a:alphaModFix/>
            </a:blip>
            <a:srcRect l="17360" t="15311" r="23370"/>
            <a:stretch/>
          </p:blipFill>
          <p:spPr>
            <a:xfrm rot="5400000" flipH="1">
              <a:off x="-1459395" y="3176676"/>
              <a:ext cx="4565427" cy="4860325"/>
            </a:xfrm>
            <a:prstGeom prst="rect">
              <a:avLst/>
            </a:prstGeom>
            <a:noFill/>
            <a:ln>
              <a:noFill/>
            </a:ln>
          </p:spPr>
        </p:pic>
      </p:grpSp>
      <p:sp>
        <p:nvSpPr>
          <p:cNvPr id="14" name="Flowchart: Data 13">
            <a:extLst>
              <a:ext uri="{FF2B5EF4-FFF2-40B4-BE49-F238E27FC236}">
                <a16:creationId xmlns:a16="http://schemas.microsoft.com/office/drawing/2014/main" id="{6D104E2C-8088-9199-B36F-0BFDB0A8EED5}"/>
              </a:ext>
            </a:extLst>
          </p:cNvPr>
          <p:cNvSpPr/>
          <p:nvPr/>
        </p:nvSpPr>
        <p:spPr>
          <a:xfrm>
            <a:off x="2987060" y="850166"/>
            <a:ext cx="2542363" cy="564900"/>
          </a:xfrm>
          <a:prstGeom prst="flowChartInputOutpu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3"/>
                </a:solidFill>
                <a:latin typeface="Oxanium" panose="020B0604020202020204" charset="0"/>
              </a:rPr>
              <a:t>S </a:t>
            </a:r>
            <a:r>
              <a:rPr lang="fr-FR" sz="2400" b="1" dirty="0" err="1">
                <a:solidFill>
                  <a:schemeClr val="accent3"/>
                </a:solidFill>
                <a:latin typeface="Oxanium" panose="020B0604020202020204" charset="0"/>
              </a:rPr>
              <a:t>S</a:t>
            </a:r>
            <a:r>
              <a:rPr lang="fr-FR" sz="2400" b="1" dirty="0">
                <a:solidFill>
                  <a:schemeClr val="accent3"/>
                </a:solidFill>
                <a:latin typeface="Oxanium" panose="020B0604020202020204" charset="0"/>
              </a:rPr>
              <a:t> T P</a:t>
            </a:r>
          </a:p>
        </p:txBody>
      </p:sp>
      <p:sp>
        <p:nvSpPr>
          <p:cNvPr id="19" name="Google Shape;1109;p70">
            <a:extLst>
              <a:ext uri="{FF2B5EF4-FFF2-40B4-BE49-F238E27FC236}">
                <a16:creationId xmlns:a16="http://schemas.microsoft.com/office/drawing/2014/main" id="{51515CBD-E190-40C0-599E-612D8459FED6}"/>
              </a:ext>
            </a:extLst>
          </p:cNvPr>
          <p:cNvSpPr txBox="1">
            <a:spLocks/>
          </p:cNvSpPr>
          <p:nvPr/>
        </p:nvSpPr>
        <p:spPr>
          <a:xfrm>
            <a:off x="1433852" y="268996"/>
            <a:ext cx="772782" cy="56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Oxanium Medium"/>
              <a:buNone/>
              <a:defRPr sz="7200" b="0" i="0" u="none" strike="noStrike" cap="none">
                <a:solidFill>
                  <a:schemeClr val="accent1"/>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r>
              <a:rPr lang="en" sz="4000"/>
              <a:t>05</a:t>
            </a:r>
            <a:endParaRPr lang="en" sz="4000" dirty="0"/>
          </a:p>
        </p:txBody>
      </p:sp>
      <p:sp>
        <p:nvSpPr>
          <p:cNvPr id="20" name="Google Shape;1112;p70">
            <a:extLst>
              <a:ext uri="{FF2B5EF4-FFF2-40B4-BE49-F238E27FC236}">
                <a16:creationId xmlns:a16="http://schemas.microsoft.com/office/drawing/2014/main" id="{FEC5391C-84AC-DB61-0106-FFE9243F5BD4}"/>
              </a:ext>
            </a:extLst>
          </p:cNvPr>
          <p:cNvSpPr txBox="1">
            <a:spLocks noGrp="1"/>
          </p:cNvSpPr>
          <p:nvPr>
            <p:ph type="title"/>
          </p:nvPr>
        </p:nvSpPr>
        <p:spPr>
          <a:xfrm>
            <a:off x="2407330" y="268996"/>
            <a:ext cx="2814305" cy="56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Protocoles VPN</a:t>
            </a:r>
            <a:endParaRPr sz="2400" b="1" dirty="0">
              <a:solidFill>
                <a:schemeClr val="accent1">
                  <a:lumMod val="60000"/>
                  <a:lumOff val="40000"/>
                </a:schemeClr>
              </a:solidFill>
            </a:endParaRPr>
          </a:p>
        </p:txBody>
      </p:sp>
      <p:sp>
        <p:nvSpPr>
          <p:cNvPr id="8" name="TextBox 7">
            <a:extLst>
              <a:ext uri="{FF2B5EF4-FFF2-40B4-BE49-F238E27FC236}">
                <a16:creationId xmlns:a16="http://schemas.microsoft.com/office/drawing/2014/main" id="{C2F89E74-54AA-C08A-8233-881F9D38B7EE}"/>
              </a:ext>
            </a:extLst>
          </p:cNvPr>
          <p:cNvSpPr txBox="1"/>
          <p:nvPr/>
        </p:nvSpPr>
        <p:spPr>
          <a:xfrm>
            <a:off x="99489" y="1576813"/>
            <a:ext cx="2711696" cy="2177776"/>
          </a:xfrm>
          <a:prstGeom prst="rect">
            <a:avLst/>
          </a:prstGeom>
          <a:noFill/>
          <a:ln>
            <a:solidFill>
              <a:schemeClr val="accent1"/>
            </a:solidFill>
          </a:ln>
        </p:spPr>
        <p:txBody>
          <a:bodyPr wrap="square" rtlCol="0">
            <a:spAutoFit/>
          </a:bodyPr>
          <a:lstStyle/>
          <a:p>
            <a:r>
              <a:rPr lang="fr-FR" sz="2000" b="1" dirty="0">
                <a:solidFill>
                  <a:schemeClr val="accent1"/>
                </a:solidFill>
                <a:latin typeface="Oxanium" panose="020B0604020202020204" charset="0"/>
              </a:rPr>
              <a:t>Fonctionnement</a:t>
            </a:r>
          </a:p>
          <a:p>
            <a:endParaRPr lang="fr-FR" sz="1600" b="1" dirty="0">
              <a:solidFill>
                <a:schemeClr val="accent1"/>
              </a:solidFill>
              <a:latin typeface="Oxanium" panose="020B0604020202020204" charset="0"/>
            </a:endParaRPr>
          </a:p>
          <a:p>
            <a:pPr>
              <a:lnSpc>
                <a:spcPct val="150000"/>
              </a:lnSpc>
            </a:pPr>
            <a:r>
              <a:rPr lang="fr-FR" sz="1200" b="1" dirty="0">
                <a:solidFill>
                  <a:schemeClr val="accent3"/>
                </a:solidFill>
                <a:latin typeface="Oxanium" panose="020B0604020202020204" charset="0"/>
              </a:rPr>
              <a:t>-Établissement de la connexion </a:t>
            </a:r>
          </a:p>
          <a:p>
            <a:r>
              <a:rPr lang="fr-FR" sz="1200" b="1" dirty="0">
                <a:solidFill>
                  <a:schemeClr val="accent3"/>
                </a:solidFill>
                <a:latin typeface="Oxanium" panose="020B0604020202020204" charset="0"/>
              </a:rPr>
              <a:t>- Négociation de la sécurité </a:t>
            </a:r>
          </a:p>
          <a:p>
            <a:pPr>
              <a:lnSpc>
                <a:spcPct val="150000"/>
              </a:lnSpc>
            </a:pPr>
            <a:r>
              <a:rPr lang="fr-FR" sz="1200" b="1" dirty="0">
                <a:solidFill>
                  <a:schemeClr val="accent3"/>
                </a:solidFill>
                <a:latin typeface="Oxanium" panose="020B0604020202020204" charset="0"/>
              </a:rPr>
              <a:t>-Établissement du tunnel SSL/TLS </a:t>
            </a:r>
          </a:p>
          <a:p>
            <a:pPr>
              <a:lnSpc>
                <a:spcPct val="150000"/>
              </a:lnSpc>
            </a:pPr>
            <a:r>
              <a:rPr lang="fr-FR" sz="1200" b="1" dirty="0">
                <a:solidFill>
                  <a:schemeClr val="accent3"/>
                </a:solidFill>
                <a:latin typeface="Oxanium" panose="020B0604020202020204" charset="0"/>
              </a:rPr>
              <a:t>-Encapsulation des paquets VPN </a:t>
            </a:r>
          </a:p>
          <a:p>
            <a:pPr>
              <a:lnSpc>
                <a:spcPct val="150000"/>
              </a:lnSpc>
            </a:pPr>
            <a:r>
              <a:rPr lang="fr-FR" sz="1200" b="1" dirty="0">
                <a:solidFill>
                  <a:schemeClr val="accent3"/>
                </a:solidFill>
                <a:latin typeface="Oxanium" panose="020B0604020202020204" charset="0"/>
              </a:rPr>
              <a:t>- Transmission des données </a:t>
            </a:r>
          </a:p>
          <a:p>
            <a:pPr>
              <a:lnSpc>
                <a:spcPct val="150000"/>
              </a:lnSpc>
            </a:pPr>
            <a:r>
              <a:rPr lang="fr-FR" sz="1200" b="1" dirty="0">
                <a:solidFill>
                  <a:schemeClr val="accent3"/>
                </a:solidFill>
                <a:latin typeface="Oxanium" panose="020B0604020202020204" charset="0"/>
              </a:rPr>
              <a:t>- Terminaison de la connexion </a:t>
            </a:r>
          </a:p>
        </p:txBody>
      </p:sp>
      <p:sp>
        <p:nvSpPr>
          <p:cNvPr id="9" name="TextBox 8">
            <a:extLst>
              <a:ext uri="{FF2B5EF4-FFF2-40B4-BE49-F238E27FC236}">
                <a16:creationId xmlns:a16="http://schemas.microsoft.com/office/drawing/2014/main" id="{53D29D38-5FC8-5848-AFB3-8537F3AF8A5F}"/>
              </a:ext>
            </a:extLst>
          </p:cNvPr>
          <p:cNvSpPr txBox="1"/>
          <p:nvPr/>
        </p:nvSpPr>
        <p:spPr>
          <a:xfrm>
            <a:off x="6209689" y="1576813"/>
            <a:ext cx="2867367" cy="1544205"/>
          </a:xfrm>
          <a:prstGeom prst="rect">
            <a:avLst/>
          </a:prstGeom>
          <a:noFill/>
          <a:ln>
            <a:solidFill>
              <a:schemeClr val="accent1"/>
            </a:solidFill>
          </a:ln>
        </p:spPr>
        <p:txBody>
          <a:bodyPr wrap="square" rtlCol="0">
            <a:spAutoFit/>
          </a:bodyPr>
          <a:lstStyle/>
          <a:p>
            <a:pPr algn="ctr"/>
            <a:r>
              <a:rPr lang="fr-FR" sz="1800" b="1" dirty="0">
                <a:solidFill>
                  <a:schemeClr val="accent1"/>
                </a:solidFill>
                <a:effectLst/>
                <a:latin typeface="Oxanium" panose="020B0604020202020204" charset="0"/>
                <a:ea typeface="Calibri" panose="020F0502020204030204" pitchFamily="34" charset="0"/>
              </a:rPr>
              <a:t>Inconvénients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-Limitation de la plateforme </a:t>
            </a:r>
          </a:p>
          <a:p>
            <a:pPr>
              <a:lnSpc>
                <a:spcPct val="150000"/>
              </a:lnSpc>
            </a:pPr>
            <a:r>
              <a:rPr lang="fr-FR" b="1" dirty="0">
                <a:solidFill>
                  <a:schemeClr val="accent3"/>
                </a:solidFill>
                <a:latin typeface="Oxanium" panose="020B0604020202020204" charset="0"/>
              </a:rPr>
              <a:t>-Dépendance envers Microsoft  </a:t>
            </a:r>
          </a:p>
          <a:p>
            <a:pPr>
              <a:lnSpc>
                <a:spcPct val="150000"/>
              </a:lnSpc>
            </a:pPr>
            <a:r>
              <a:rPr lang="fr-FR" b="1" dirty="0">
                <a:solidFill>
                  <a:schemeClr val="accent3"/>
                </a:solidFill>
                <a:latin typeface="Oxanium" panose="020B0604020202020204" charset="0"/>
              </a:rPr>
              <a:t>-Propriétaire </a:t>
            </a:r>
            <a:endParaRPr lang="fr-FR" sz="1600" b="1" dirty="0">
              <a:solidFill>
                <a:schemeClr val="accent3"/>
              </a:solidFill>
              <a:latin typeface="Oxanium" panose="020B0604020202020204" charset="0"/>
            </a:endParaRPr>
          </a:p>
        </p:txBody>
      </p:sp>
      <p:sp>
        <p:nvSpPr>
          <p:cNvPr id="10" name="TextBox 9">
            <a:extLst>
              <a:ext uri="{FF2B5EF4-FFF2-40B4-BE49-F238E27FC236}">
                <a16:creationId xmlns:a16="http://schemas.microsoft.com/office/drawing/2014/main" id="{228A0B88-3CDE-18DE-2B3B-4FDB6A6FCF2F}"/>
              </a:ext>
            </a:extLst>
          </p:cNvPr>
          <p:cNvSpPr txBox="1"/>
          <p:nvPr/>
        </p:nvSpPr>
        <p:spPr>
          <a:xfrm>
            <a:off x="2955991" y="1569008"/>
            <a:ext cx="3010905" cy="1898148"/>
          </a:xfrm>
          <a:prstGeom prst="rect">
            <a:avLst/>
          </a:prstGeom>
          <a:noFill/>
          <a:ln>
            <a:solidFill>
              <a:schemeClr val="accent1"/>
            </a:solidFill>
          </a:ln>
        </p:spPr>
        <p:txBody>
          <a:bodyPr wrap="square" rtlCol="0">
            <a:spAutoFit/>
          </a:bodyPr>
          <a:lstStyle/>
          <a:p>
            <a:pPr algn="ctr"/>
            <a:r>
              <a:rPr lang="fr-FR" sz="2000" b="1" dirty="0">
                <a:solidFill>
                  <a:schemeClr val="accent1"/>
                </a:solidFill>
                <a:effectLst/>
                <a:latin typeface="Oxanium" panose="020B0604020202020204" charset="0"/>
                <a:ea typeface="Calibri" panose="020F0502020204030204" pitchFamily="34" charset="0"/>
              </a:rPr>
              <a:t>Avantages</a:t>
            </a:r>
          </a:p>
          <a:p>
            <a:pPr algn="ctr"/>
            <a:endParaRPr lang="fr-FR" sz="1600" b="1" dirty="0">
              <a:solidFill>
                <a:schemeClr val="accent1"/>
              </a:solidFill>
              <a:latin typeface="Oxanium" panose="020B0604020202020204" charset="0"/>
            </a:endParaRPr>
          </a:p>
          <a:p>
            <a:pPr>
              <a:lnSpc>
                <a:spcPct val="150000"/>
              </a:lnSpc>
            </a:pPr>
            <a:r>
              <a:rPr lang="fr-FR" b="1" dirty="0">
                <a:solidFill>
                  <a:schemeClr val="accent3"/>
                </a:solidFill>
                <a:latin typeface="Oxanium" panose="020B0604020202020204" charset="0"/>
              </a:rPr>
              <a:t>-Encapsulation dans le trafic HTTPS </a:t>
            </a:r>
          </a:p>
          <a:p>
            <a:pPr>
              <a:lnSpc>
                <a:spcPct val="150000"/>
              </a:lnSpc>
            </a:pPr>
            <a:r>
              <a:rPr lang="fr-FR" b="1" dirty="0">
                <a:solidFill>
                  <a:schemeClr val="accent3"/>
                </a:solidFill>
                <a:latin typeface="Oxanium" panose="020B0604020202020204" charset="0"/>
              </a:rPr>
              <a:t>-Prise en charge de NAT </a:t>
            </a:r>
          </a:p>
          <a:p>
            <a:pPr>
              <a:lnSpc>
                <a:spcPct val="150000"/>
              </a:lnSpc>
            </a:pPr>
            <a:r>
              <a:rPr lang="fr-FR" b="1" dirty="0">
                <a:solidFill>
                  <a:schemeClr val="accent3"/>
                </a:solidFill>
                <a:latin typeface="Oxanium" panose="020B0604020202020204" charset="0"/>
              </a:rPr>
              <a:t>- Sécurité robuste </a:t>
            </a:r>
          </a:p>
        </p:txBody>
      </p:sp>
    </p:spTree>
    <p:extLst>
      <p:ext uri="{BB962C8B-B14F-4D97-AF65-F5344CB8AC3E}">
        <p14:creationId xmlns:p14="http://schemas.microsoft.com/office/powerpoint/2010/main" val="373744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332234" y="1276650"/>
            <a:ext cx="507026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lumMod val="60000"/>
                    <a:lumOff val="40000"/>
                  </a:schemeClr>
                </a:solidFill>
              </a:rPr>
              <a:t>Architecture d’un VPN</a:t>
            </a:r>
            <a:endParaRPr b="1" dirty="0">
              <a:solidFill>
                <a:schemeClr val="accent1">
                  <a:lumMod val="60000"/>
                  <a:lumOff val="40000"/>
                </a:schemeClr>
              </a:solidFill>
            </a:endParaRPr>
          </a:p>
        </p:txBody>
      </p:sp>
      <p:sp>
        <p:nvSpPr>
          <p:cNvPr id="785" name="Google Shape;785;p61"/>
          <p:cNvSpPr txBox="1">
            <a:spLocks noGrp="1"/>
          </p:cNvSpPr>
          <p:nvPr>
            <p:ph type="title" idx="2"/>
          </p:nvPr>
        </p:nvSpPr>
        <p:spPr>
          <a:xfrm>
            <a:off x="6082775" y="2567851"/>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787" name="Google Shape;787;p61"/>
          <p:cNvGrpSpPr/>
          <p:nvPr/>
        </p:nvGrpSpPr>
        <p:grpSpPr>
          <a:xfrm>
            <a:off x="-2315956" y="539500"/>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Tree>
    <p:extLst>
      <p:ext uri="{BB962C8B-B14F-4D97-AF65-F5344CB8AC3E}">
        <p14:creationId xmlns:p14="http://schemas.microsoft.com/office/powerpoint/2010/main" val="770831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800"/>
                                        <p:tgtEl>
                                          <p:spTgt spid="784"/>
                                        </p:tgtEl>
                                      </p:cBhvr>
                                    </p:animEffect>
                                  </p:childTnLst>
                                </p:cTn>
                              </p:par>
                            </p:childTnLst>
                          </p:cTn>
                        </p:par>
                        <p:par>
                          <p:cTn id="8" fill="hold">
                            <p:stCondLst>
                              <p:cond delay="8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8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147105" y="1016772"/>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2" name="Rectangle 2">
            <a:extLst>
              <a:ext uri="{FF2B5EF4-FFF2-40B4-BE49-F238E27FC236}">
                <a16:creationId xmlns:a16="http://schemas.microsoft.com/office/drawing/2014/main" id="{F1F2F277-5CEE-C0A2-F70B-77487B03F3D0}"/>
              </a:ext>
            </a:extLst>
          </p:cNvPr>
          <p:cNvSpPr>
            <a:spLocks noChangeArrowheads="1"/>
          </p:cNvSpPr>
          <p:nvPr/>
        </p:nvSpPr>
        <p:spPr bwMode="auto">
          <a:xfrm>
            <a:off x="1828384" y="945292"/>
            <a:ext cx="1516762"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500" b="1" i="0" u="none" strike="noStrike" cap="none" normalizeH="0" baseline="0" dirty="0">
                <a:ln>
                  <a:noFill/>
                </a:ln>
                <a:solidFill>
                  <a:schemeClr val="accent3"/>
                </a:solidFill>
                <a:effectLst/>
                <a:latin typeface="Oxanium" panose="020B0604020202020204" charset="0"/>
                <a:ea typeface="Calibri" panose="020F0502020204030204" pitchFamily="34" charset="0"/>
                <a:cs typeface="Arial" panose="020B0604020202020204" pitchFamily="34" charset="0"/>
              </a:rPr>
              <a:t>Accès distant :</a:t>
            </a:r>
            <a:endParaRPr kumimoji="0" lang="fr-FR" altLang="fr-FR" sz="1500" b="1" i="0" u="none" strike="noStrike" cap="none" normalizeH="0" baseline="0" dirty="0">
              <a:ln>
                <a:noFill/>
              </a:ln>
              <a:solidFill>
                <a:schemeClr val="accent3"/>
              </a:solidFill>
              <a:effectLst/>
              <a:latin typeface="Oxanium"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025" name="Image 1">
            <a:extLst>
              <a:ext uri="{FF2B5EF4-FFF2-40B4-BE49-F238E27FC236}">
                <a16:creationId xmlns:a16="http://schemas.microsoft.com/office/drawing/2014/main" id="{0FF58CE5-49EA-8F22-97D8-ECC4019E646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828384" y="1473972"/>
            <a:ext cx="516255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2796277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1025"/>
                                        </p:tgtEl>
                                        <p:attrNameLst>
                                          <p:attrName>style.visibility</p:attrName>
                                        </p:attrNameLst>
                                      </p:cBhvr>
                                      <p:to>
                                        <p:strVal val="visible"/>
                                      </p:to>
                                    </p:set>
                                    <p:animEffect transition="in" filter="fade">
                                      <p:cBhvr>
                                        <p:cTn id="21"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000080" y="2251472"/>
            <a:ext cx="7132620" cy="6474921"/>
            <a:chOff x="-2105234" y="163618"/>
            <a:chExt cx="7132620" cy="6474921"/>
          </a:xfrm>
        </p:grpSpPr>
        <p:grpSp>
          <p:nvGrpSpPr>
            <p:cNvPr id="788" name="Google Shape;788;p61"/>
            <p:cNvGrpSpPr/>
            <p:nvPr/>
          </p:nvGrpSpPr>
          <p:grpSpPr>
            <a:xfrm rot="10800000" flipH="1">
              <a:off x="-2105234" y="163618"/>
              <a:ext cx="4914957" cy="5143501"/>
              <a:chOff x="-2717056" y="-2652418"/>
              <a:chExt cx="4914957" cy="5143501"/>
            </a:xfrm>
          </p:grpSpPr>
          <p:pic>
            <p:nvPicPr>
              <p:cNvPr id="789" name="Google Shape;789;p61"/>
              <p:cNvPicPr preferRelativeResize="0"/>
              <p:nvPr/>
            </p:nvPicPr>
            <p:blipFill>
              <a:blip r:embed="rId4">
                <a:alphaModFix/>
              </a:blip>
              <a:stretch>
                <a:fillRect/>
              </a:stretch>
            </p:blipFill>
            <p:spPr>
              <a:xfrm>
                <a:off x="-2717056" y="-2652418"/>
                <a:ext cx="4914957" cy="5143501"/>
              </a:xfrm>
              <a:prstGeom prst="rect">
                <a:avLst/>
              </a:prstGeom>
              <a:noFill/>
              <a:ln>
                <a:noFill/>
              </a:ln>
            </p:spPr>
          </p:pic>
          <p:sp>
            <p:nvSpPr>
              <p:cNvPr id="790" name="Google Shape;790;p61"/>
              <p:cNvSpPr/>
              <p:nvPr/>
            </p:nvSpPr>
            <p:spPr>
              <a:xfrm>
                <a:off x="-2311077" y="-2589690"/>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461959" y="1778214"/>
              <a:ext cx="4565427" cy="4860325"/>
            </a:xfrm>
            <a:prstGeom prst="rect">
              <a:avLst/>
            </a:prstGeom>
            <a:noFill/>
            <a:ln>
              <a:noFill/>
            </a:ln>
          </p:spPr>
        </p:pic>
      </p:grpSp>
      <p:pic>
        <p:nvPicPr>
          <p:cNvPr id="1025" name="Image 1">
            <a:extLst>
              <a:ext uri="{FF2B5EF4-FFF2-40B4-BE49-F238E27FC236}">
                <a16:creationId xmlns:a16="http://schemas.microsoft.com/office/drawing/2014/main" id="{0FF58CE5-49EA-8F22-97D8-ECC4019E6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070" y="1231127"/>
            <a:ext cx="2248282" cy="13962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TextBox 4">
            <a:extLst>
              <a:ext uri="{FF2B5EF4-FFF2-40B4-BE49-F238E27FC236}">
                <a16:creationId xmlns:a16="http://schemas.microsoft.com/office/drawing/2014/main" id="{0E152F08-2145-FE91-0BF9-DE1C042B3E50}"/>
              </a:ext>
            </a:extLst>
          </p:cNvPr>
          <p:cNvSpPr txBox="1"/>
          <p:nvPr/>
        </p:nvSpPr>
        <p:spPr>
          <a:xfrm>
            <a:off x="1888345" y="1458918"/>
            <a:ext cx="4516190" cy="1810945"/>
          </a:xfrm>
          <a:prstGeom prst="rect">
            <a:avLst/>
          </a:prstGeom>
          <a:noFill/>
        </p:spPr>
        <p:txBody>
          <a:bodyPr wrap="square">
            <a:spAutoFit/>
          </a:bodyPr>
          <a:lstStyle/>
          <a:p>
            <a:pPr algn="just">
              <a:lnSpc>
                <a:spcPct val="115000"/>
              </a:lnSpc>
              <a:spcAft>
                <a:spcPts val="1000"/>
              </a:spcAft>
            </a:pPr>
            <a:r>
              <a:rPr lang="fr-FR" sz="1400" b="1" dirty="0">
                <a:solidFill>
                  <a:schemeClr val="accent3"/>
                </a:solidFill>
                <a:effectLst/>
                <a:latin typeface="Oxanium" panose="020B0604020202020204" charset="0"/>
                <a:ea typeface="Times New Roman" panose="02020603050405020304" pitchFamily="18" charset="0"/>
                <a:cs typeface="Arial" panose="020B0604020202020204" pitchFamily="34" charset="0"/>
              </a:rPr>
              <a:t>Il est nécessaire pour ce type de VPN de définir une authentification forte afin de vérifier les utilisateurs distants et mobiles. L’utilisateur utilise donc un ISP (Internet Service Provider) dans le but d’établir une communication sécurisée avec l’entreprise distante. Deux solutions sont possibles </a:t>
            </a:r>
            <a:r>
              <a:rPr lang="fr-FR" b="1" dirty="0">
                <a:solidFill>
                  <a:schemeClr val="accent3"/>
                </a:solidFill>
                <a:latin typeface="Times New Roman" panose="02020603050405020304" pitchFamily="18" charset="0"/>
                <a:ea typeface="Times New Roman" panose="02020603050405020304" pitchFamily="18" charset="0"/>
                <a:cs typeface="Arial" panose="020B0604020202020204" pitchFamily="34" charset="0"/>
              </a:rPr>
              <a:t>:</a:t>
            </a:r>
            <a:endParaRPr lang="fr-FR" sz="1200" dirty="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1142C9BA-5FE6-614C-37DF-5824C9066069}"/>
              </a:ext>
            </a:extLst>
          </p:cNvPr>
          <p:cNvSpPr txBox="1"/>
          <p:nvPr/>
        </p:nvSpPr>
        <p:spPr>
          <a:xfrm>
            <a:off x="302583" y="2757664"/>
            <a:ext cx="4329404" cy="1067665"/>
          </a:xfrm>
          <a:prstGeom prst="rect">
            <a:avLst/>
          </a:prstGeom>
          <a:noFill/>
        </p:spPr>
        <p:txBody>
          <a:bodyPr wrap="square">
            <a:spAutoFit/>
          </a:bodyPr>
          <a:lstStyle/>
          <a:p>
            <a:pPr lvl="0" algn="just">
              <a:lnSpc>
                <a:spcPct val="115000"/>
              </a:lnSpc>
              <a:spcAft>
                <a:spcPts val="1000"/>
              </a:spcAft>
              <a:buSzPts val="1000"/>
              <a:tabLst>
                <a:tab pos="457200" algn="l"/>
              </a:tabLst>
            </a:pPr>
            <a:r>
              <a:rPr lang="fr-FR" b="1" dirty="0">
                <a:solidFill>
                  <a:schemeClr val="accent3"/>
                </a:solidFill>
                <a:effectLst/>
                <a:latin typeface="Oxanium" panose="020B0604020202020204" charset="0"/>
                <a:ea typeface="Times New Roman" panose="02020603050405020304" pitchFamily="18" charset="0"/>
                <a:cs typeface="Arial" panose="020B0604020202020204" pitchFamily="34" charset="0"/>
              </a:rPr>
              <a:t>Soit le client établit un tunnel crypté à travers l’ISP vers le réseau de l’entreprise. L’avantage de cette méthode est que la communication est crypté de bout en bout.</a:t>
            </a:r>
            <a:endParaRPr lang="fr-FR" sz="1200" b="1"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614D233D-068A-96DB-4D09-CD3B5F19EA70}"/>
              </a:ext>
            </a:extLst>
          </p:cNvPr>
          <p:cNvSpPr txBox="1"/>
          <p:nvPr/>
        </p:nvSpPr>
        <p:spPr>
          <a:xfrm>
            <a:off x="1331091" y="1467457"/>
            <a:ext cx="5357931" cy="2048638"/>
          </a:xfrm>
          <a:prstGeom prst="rect">
            <a:avLst/>
          </a:prstGeom>
          <a:noFill/>
        </p:spPr>
        <p:txBody>
          <a:bodyPr wrap="square">
            <a:spAutoFit/>
          </a:bodyPr>
          <a:lstStyle/>
          <a:p>
            <a:pPr marL="342900" lvl="0" indent="-342900" algn="just">
              <a:lnSpc>
                <a:spcPct val="115000"/>
              </a:lnSpc>
              <a:spcAft>
                <a:spcPts val="1000"/>
              </a:spcAft>
              <a:buSzPts val="1000"/>
              <a:buFont typeface="Symbol" panose="05050102010706020507" pitchFamily="18" charset="2"/>
              <a:buChar char=""/>
              <a:tabLst>
                <a:tab pos="457200" algn="l"/>
              </a:tabLst>
            </a:pPr>
            <a:r>
              <a:rPr lang="fr-FR" sz="1400" b="1" dirty="0">
                <a:solidFill>
                  <a:schemeClr val="accent3"/>
                </a:solidFill>
                <a:effectLst/>
                <a:latin typeface="Oxanium" panose="020B0604020202020204" charset="0"/>
                <a:ea typeface="Times New Roman" panose="02020603050405020304" pitchFamily="18" charset="0"/>
                <a:cs typeface="Arial" panose="020B0604020202020204" pitchFamily="34" charset="0"/>
              </a:rPr>
              <a:t>Soit l’utilisateur communique avec le NAS (Network Access Server) de l’ISP, qui lui établit une communication crypté avec le réseau de l’entreprise distante. Cette méthode permet entre autre à l’utilisateur de se connecter avec plusieurs réseaux en utilisant plusieurs tunnels. De plus, le client n’a pas besoin de transporter le logiciel lui permettant d’établir une communication crypté.</a:t>
            </a:r>
            <a:endParaRPr lang="fr-FR" sz="1200" b="1"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30009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22222E-6 2.09877E-6 L -0.73541 -0.02253 " pathEditMode="relative" rAng="0" ptsTypes="AA">
                                      <p:cBhvr>
                                        <p:cTn id="20" dur="500" fill="hold"/>
                                        <p:tgtEl>
                                          <p:spTgt spid="5"/>
                                        </p:tgtEl>
                                        <p:attrNameLst>
                                          <p:attrName>ppt_x</p:attrName>
                                          <p:attrName>ppt_y</p:attrName>
                                        </p:attrNameLst>
                                      </p:cBhvr>
                                      <p:rCtr x="-36771" y="-1142"/>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1.66667E-6 -4.81481E-6 L -0.00208 -0.77129 " pathEditMode="relative" rAng="0" ptsTypes="AA">
                                      <p:cBhvr>
                                        <p:cTn id="30" dur="500" fill="hold"/>
                                        <p:tgtEl>
                                          <p:spTgt spid="7"/>
                                        </p:tgtEl>
                                        <p:attrNameLst>
                                          <p:attrName>ppt_x</p:attrName>
                                          <p:attrName>ppt_y</p:attrName>
                                        </p:attrNameLst>
                                      </p:cBhvr>
                                      <p:rCtr x="-104" y="-3858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1.66667E-6 7.40741E-7 L -0.00104 0.87623 " pathEditMode="relative" rAng="0" ptsTypes="AA">
                                      <p:cBhvr>
                                        <p:cTn id="41" dur="1000" fill="hold"/>
                                        <p:tgtEl>
                                          <p:spTgt spid="9"/>
                                        </p:tgtEl>
                                        <p:attrNameLst>
                                          <p:attrName>ppt_x</p:attrName>
                                          <p:attrName>ppt_y</p:attrName>
                                        </p:attrNameLst>
                                      </p:cBhvr>
                                      <p:rCtr x="-52" y="4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9" grpId="0"/>
      <p:bldP spid="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593851" y="1451799"/>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C482562B-51FF-DDC9-BA80-0AB28291ADB9}"/>
              </a:ext>
            </a:extLst>
          </p:cNvPr>
          <p:cNvSpPr>
            <a:spLocks noChangeArrowheads="1"/>
          </p:cNvSpPr>
          <p:nvPr/>
        </p:nvSpPr>
        <p:spPr bwMode="auto">
          <a:xfrm>
            <a:off x="1321107" y="1191800"/>
            <a:ext cx="165069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500" b="1" i="0" u="none" strike="noStrike" cap="none" normalizeH="0" baseline="0" dirty="0">
                <a:ln>
                  <a:noFill/>
                </a:ln>
                <a:solidFill>
                  <a:schemeClr val="accent3"/>
                </a:solidFill>
                <a:effectLst/>
                <a:latin typeface="Oxanium" panose="020B0604020202020204" charset="0"/>
                <a:ea typeface="Calibri" panose="020F0502020204030204" pitchFamily="34" charset="0"/>
                <a:cs typeface="Arial" panose="020B0604020202020204" pitchFamily="34" charset="0"/>
              </a:rPr>
              <a:t>Intranet VPN :</a:t>
            </a:r>
            <a:endParaRPr kumimoji="0" lang="fr-FR" altLang="fr-FR" sz="1500" b="1" i="0" u="none" strike="noStrike" cap="none" normalizeH="0" baseline="0" dirty="0">
              <a:ln>
                <a:noFill/>
              </a:ln>
              <a:solidFill>
                <a:schemeClr val="accent3"/>
              </a:solidFill>
              <a:effectLst/>
              <a:latin typeface="Oxanium" panose="020B0604020202020204" charset="0"/>
            </a:endParaRPr>
          </a:p>
        </p:txBody>
      </p:sp>
      <p:pic>
        <p:nvPicPr>
          <p:cNvPr id="2049" name="Image 2" descr="http://wapiti.enic.fr/commun/ens/peda/options/ST/RIO/pub/exposes/exposesrio2000/cabalCouturierJouvin/img/intranet_vpn.jpg">
            <a:extLst>
              <a:ext uri="{FF2B5EF4-FFF2-40B4-BE49-F238E27FC236}">
                <a16:creationId xmlns:a16="http://schemas.microsoft.com/office/drawing/2014/main" id="{8F43B49A-4E94-A489-B446-33B4419518C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92466" y="1721690"/>
            <a:ext cx="4770649" cy="28868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3767423-75E3-EDBC-A05F-3BB52ECF1354}"/>
              </a:ext>
            </a:extLst>
          </p:cNvPr>
          <p:cNvSpPr>
            <a:spLocks noChangeArrowheads="1"/>
          </p:cNvSpPr>
          <p:nvPr/>
        </p:nvSpPr>
        <p:spPr bwMode="auto">
          <a:xfrm>
            <a:off x="1095251" y="3332942"/>
            <a:ext cx="130852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12213536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713538" y="-983668"/>
            <a:ext cx="4987921" cy="6358373"/>
            <a:chOff x="5396061" y="-924073"/>
            <a:chExt cx="4987921" cy="6358373"/>
          </a:xfrm>
        </p:grpSpPr>
        <p:pic>
          <p:nvPicPr>
            <p:cNvPr id="772" name="Google Shape;772;p61"/>
            <p:cNvPicPr preferRelativeResize="0"/>
            <p:nvPr/>
          </p:nvPicPr>
          <p:blipFill>
            <a:blip r:embed="rId3">
              <a:alphaModFix/>
            </a:blip>
            <a:stretch>
              <a:fillRect/>
            </a:stretch>
          </p:blipFill>
          <p:spPr>
            <a:xfrm rot="16200000">
              <a:off x="7836807" y="-1038728"/>
              <a:ext cx="2432520" cy="2661830"/>
            </a:xfrm>
            <a:prstGeom prst="rect">
              <a:avLst/>
            </a:prstGeom>
            <a:noFill/>
            <a:ln>
              <a:noFill/>
            </a:ln>
          </p:spPr>
        </p:pic>
        <p:grpSp>
          <p:nvGrpSpPr>
            <p:cNvPr id="773" name="Google Shape;773;p61"/>
            <p:cNvGrpSpPr/>
            <p:nvPr/>
          </p:nvGrpSpPr>
          <p:grpSpPr>
            <a:xfrm flipH="1">
              <a:off x="7308502" y="2772538"/>
              <a:ext cx="2543490" cy="2661762"/>
              <a:chOff x="624523" y="-2853469"/>
              <a:chExt cx="4914957" cy="5143501"/>
            </a:xfrm>
          </p:grpSpPr>
          <p:pic>
            <p:nvPicPr>
              <p:cNvPr id="774" name="Google Shape;774;p61"/>
              <p:cNvPicPr preferRelativeResize="0"/>
              <p:nvPr/>
            </p:nvPicPr>
            <p:blipFill>
              <a:blip r:embed="rId4">
                <a:alphaModFix/>
              </a:blip>
              <a:stretch>
                <a:fillRect/>
              </a:stretch>
            </p:blipFill>
            <p:spPr>
              <a:xfrm>
                <a:off x="624523" y="-2853469"/>
                <a:ext cx="4914957" cy="5143501"/>
              </a:xfrm>
              <a:prstGeom prst="rect">
                <a:avLst/>
              </a:prstGeom>
              <a:noFill/>
              <a:ln>
                <a:noFill/>
              </a:ln>
            </p:spPr>
          </p:pic>
          <p:sp>
            <p:nvSpPr>
              <p:cNvPr id="775" name="Google Shape;775;p61"/>
              <p:cNvSpPr/>
              <p:nvPr/>
            </p:nvSpPr>
            <p:spPr>
              <a:xfrm>
                <a:off x="1048546" y="-2629305"/>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593851" y="1451799"/>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2049" name="Image 2" descr="http://wapiti.enic.fr/commun/ens/peda/options/ST/RIO/pub/exposes/exposesrio2000/cabalCouturierJouvin/img/intranet_vpn.jpg">
            <a:extLst>
              <a:ext uri="{FF2B5EF4-FFF2-40B4-BE49-F238E27FC236}">
                <a16:creationId xmlns:a16="http://schemas.microsoft.com/office/drawing/2014/main" id="{8F43B49A-4E94-A489-B446-33B4419518C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414720" y="164182"/>
            <a:ext cx="2332355" cy="13644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3767423-75E3-EDBC-A05F-3BB52ECF1354}"/>
              </a:ext>
            </a:extLst>
          </p:cNvPr>
          <p:cNvSpPr>
            <a:spLocks noChangeArrowheads="1"/>
          </p:cNvSpPr>
          <p:nvPr/>
        </p:nvSpPr>
        <p:spPr bwMode="auto">
          <a:xfrm>
            <a:off x="1095251" y="3332942"/>
            <a:ext cx="130852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6" name="TextBox 5">
            <a:extLst>
              <a:ext uri="{FF2B5EF4-FFF2-40B4-BE49-F238E27FC236}">
                <a16:creationId xmlns:a16="http://schemas.microsoft.com/office/drawing/2014/main" id="{27E61035-0F8D-A4DC-E526-A878A03F5CE1}"/>
              </a:ext>
            </a:extLst>
          </p:cNvPr>
          <p:cNvSpPr txBox="1"/>
          <p:nvPr/>
        </p:nvSpPr>
        <p:spPr>
          <a:xfrm>
            <a:off x="756794" y="2172353"/>
            <a:ext cx="3765550" cy="1315425"/>
          </a:xfrm>
          <a:prstGeom prst="rect">
            <a:avLst/>
          </a:prstGeom>
          <a:noFill/>
        </p:spPr>
        <p:txBody>
          <a:bodyPr wrap="square">
            <a:spAutoFit/>
          </a:bodyPr>
          <a:lstStyle/>
          <a:p>
            <a:pPr algn="just">
              <a:lnSpc>
                <a:spcPct val="115000"/>
              </a:lnSpc>
              <a:spcAft>
                <a:spcPts val="1000"/>
              </a:spcAft>
            </a:pPr>
            <a:r>
              <a:rPr lang="fr-FR" sz="1400" b="1">
                <a:solidFill>
                  <a:schemeClr val="accent3"/>
                </a:solidFill>
                <a:effectLst/>
                <a:latin typeface="Oxanium" panose="020B0604020202020204" charset="0"/>
                <a:ea typeface="Times New Roman" panose="02020603050405020304" pitchFamily="18" charset="0"/>
                <a:cs typeface="Arial" panose="020B0604020202020204" pitchFamily="34" charset="0"/>
              </a:rPr>
              <a:t>L’Intranet VPN favorise la communication entre les départements interne d’une entreprise et ses sites distants. Les VPN s'appuyent alors sur le réseau d'un opérateur ou d'un ISP.</a:t>
            </a:r>
            <a:endParaRPr lang="fr-FR" sz="1200" b="1"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4391B33B-D5FC-6739-97E2-B943BB57C0F1}"/>
              </a:ext>
            </a:extLst>
          </p:cNvPr>
          <p:cNvSpPr txBox="1"/>
          <p:nvPr/>
        </p:nvSpPr>
        <p:spPr>
          <a:xfrm>
            <a:off x="4755212" y="2182421"/>
            <a:ext cx="3765550" cy="1305357"/>
          </a:xfrm>
          <a:prstGeom prst="rect">
            <a:avLst/>
          </a:prstGeom>
          <a:noFill/>
        </p:spPr>
        <p:txBody>
          <a:bodyPr wrap="square">
            <a:spAutoFit/>
          </a:bodyPr>
          <a:lstStyle/>
          <a:p>
            <a:pPr algn="just">
              <a:lnSpc>
                <a:spcPct val="115000"/>
              </a:lnSpc>
              <a:spcAft>
                <a:spcPts val="1000"/>
              </a:spcAft>
            </a:pPr>
            <a:r>
              <a:rPr lang="fr-FR" sz="1400" b="1" dirty="0">
                <a:solidFill>
                  <a:schemeClr val="accent3"/>
                </a:solidFill>
                <a:effectLst/>
                <a:latin typeface="Oxanium" panose="020B0604020202020204" charset="0"/>
                <a:ea typeface="Times New Roman" panose="02020603050405020304" pitchFamily="18" charset="0"/>
                <a:cs typeface="Arial" panose="020B0604020202020204" pitchFamily="34" charset="0"/>
              </a:rPr>
              <a:t>Il est nécessaire de développer une forte </a:t>
            </a:r>
            <a:r>
              <a:rPr lang="fr-FR" sz="1400" b="1" dirty="0" err="1">
                <a:solidFill>
                  <a:schemeClr val="accent3"/>
                </a:solidFill>
                <a:effectLst/>
                <a:latin typeface="Oxanium" panose="020B0604020202020204" charset="0"/>
                <a:ea typeface="Times New Roman" panose="02020603050405020304" pitchFamily="18" charset="0"/>
                <a:cs typeface="Arial" panose="020B0604020202020204" pitchFamily="34" charset="0"/>
              </a:rPr>
              <a:t>encryption</a:t>
            </a:r>
            <a:r>
              <a:rPr lang="fr-FR" sz="1400" b="1" dirty="0">
                <a:solidFill>
                  <a:schemeClr val="accent3"/>
                </a:solidFill>
                <a:effectLst/>
                <a:latin typeface="Oxanium" panose="020B0604020202020204" charset="0"/>
                <a:ea typeface="Times New Roman" panose="02020603050405020304" pitchFamily="18" charset="0"/>
                <a:cs typeface="Arial" panose="020B0604020202020204" pitchFamily="34" charset="0"/>
              </a:rPr>
              <a:t> afin de protéger les informations sensibles qui peuvent circuler tels que les bases de données clients etc..</a:t>
            </a:r>
            <a:endParaRPr lang="fr-FR" sz="1200" b="1"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999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1" nodeType="clickEffect">
                                  <p:stCondLst>
                                    <p:cond delay="0"/>
                                  </p:stCondLst>
                                  <p:childTnLst>
                                    <p:anim calcmode="lin" valueType="num">
                                      <p:cBhvr additive="base">
                                        <p:cTn id="29" dur="250"/>
                                        <p:tgtEl>
                                          <p:spTgt spid="6"/>
                                        </p:tgtEl>
                                        <p:attrNameLst>
                                          <p:attrName>ppt_x</p:attrName>
                                        </p:attrNameLst>
                                      </p:cBhvr>
                                      <p:tavLst>
                                        <p:tav tm="0">
                                          <p:val>
                                            <p:strVal val="ppt_x"/>
                                          </p:val>
                                        </p:tav>
                                        <p:tav tm="100000">
                                          <p:val>
                                            <p:strVal val="ppt_x"/>
                                          </p:val>
                                        </p:tav>
                                      </p:tavLst>
                                    </p:anim>
                                    <p:anim calcmode="lin" valueType="num">
                                      <p:cBhvr additive="base">
                                        <p:cTn id="30" dur="250"/>
                                        <p:tgtEl>
                                          <p:spTgt spid="6"/>
                                        </p:tgtEl>
                                        <p:attrNameLst>
                                          <p:attrName>ppt_y</p:attrName>
                                        </p:attrNameLst>
                                      </p:cBhvr>
                                      <p:tavLst>
                                        <p:tav tm="0">
                                          <p:val>
                                            <p:strVal val="ppt_y"/>
                                          </p:val>
                                        </p:tav>
                                        <p:tav tm="100000">
                                          <p:val>
                                            <p:strVal val="1+ppt_h/2"/>
                                          </p:val>
                                        </p:tav>
                                      </p:tavLst>
                                    </p:anim>
                                    <p:set>
                                      <p:cBhvr>
                                        <p:cTn id="31" dur="1" fill="hold">
                                          <p:stCondLst>
                                            <p:cond delay="249"/>
                                          </p:stCondLst>
                                        </p:cTn>
                                        <p:tgtEl>
                                          <p:spTgt spid="6"/>
                                        </p:tgtEl>
                                        <p:attrNameLst>
                                          <p:attrName>style.visibility</p:attrName>
                                        </p:attrNameLst>
                                      </p:cBhvr>
                                      <p:to>
                                        <p:strVal val="hidden"/>
                                      </p:to>
                                    </p:set>
                                  </p:childTnLst>
                                </p:cTn>
                              </p:par>
                              <p:par>
                                <p:cTn id="32" presetID="2" presetClass="exit" presetSubtype="4" fill="hold" grpId="1" nodeType="withEffect">
                                  <p:stCondLst>
                                    <p:cond delay="0"/>
                                  </p:stCondLst>
                                  <p:childTnLst>
                                    <p:anim calcmode="lin" valueType="num">
                                      <p:cBhvr additive="base">
                                        <p:cTn id="33" dur="250"/>
                                        <p:tgtEl>
                                          <p:spTgt spid="8"/>
                                        </p:tgtEl>
                                        <p:attrNameLst>
                                          <p:attrName>ppt_x</p:attrName>
                                        </p:attrNameLst>
                                      </p:cBhvr>
                                      <p:tavLst>
                                        <p:tav tm="0">
                                          <p:val>
                                            <p:strVal val="ppt_x"/>
                                          </p:val>
                                        </p:tav>
                                        <p:tav tm="100000">
                                          <p:val>
                                            <p:strVal val="ppt_x"/>
                                          </p:val>
                                        </p:tav>
                                      </p:tavLst>
                                    </p:anim>
                                    <p:anim calcmode="lin" valueType="num">
                                      <p:cBhvr additive="base">
                                        <p:cTn id="34" dur="250"/>
                                        <p:tgtEl>
                                          <p:spTgt spid="8"/>
                                        </p:tgtEl>
                                        <p:attrNameLst>
                                          <p:attrName>ppt_y</p:attrName>
                                        </p:attrNameLst>
                                      </p:cBhvr>
                                      <p:tavLst>
                                        <p:tav tm="0">
                                          <p:val>
                                            <p:strVal val="ppt_y"/>
                                          </p:val>
                                        </p:tav>
                                        <p:tav tm="100000">
                                          <p:val>
                                            <p:strVal val="1+ppt_h/2"/>
                                          </p:val>
                                        </p:tav>
                                      </p:tavLst>
                                    </p:anim>
                                    <p:set>
                                      <p:cBhvr>
                                        <p:cTn id="35"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593851" y="1451799"/>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C482562B-51FF-DDC9-BA80-0AB28291ADB9}"/>
              </a:ext>
            </a:extLst>
          </p:cNvPr>
          <p:cNvSpPr>
            <a:spLocks noChangeArrowheads="1"/>
          </p:cNvSpPr>
          <p:nvPr/>
        </p:nvSpPr>
        <p:spPr bwMode="auto">
          <a:xfrm>
            <a:off x="1321107" y="957114"/>
            <a:ext cx="165069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500" b="1" dirty="0">
                <a:solidFill>
                  <a:schemeClr val="accent3"/>
                </a:solidFill>
                <a:latin typeface="Oxanium" panose="020B0604020202020204" charset="0"/>
                <a:ea typeface="Calibri" panose="020F0502020204030204" pitchFamily="34" charset="0"/>
                <a:cs typeface="Arial" panose="020B0604020202020204" pitchFamily="34" charset="0"/>
              </a:rPr>
              <a:t>E</a:t>
            </a:r>
            <a:r>
              <a:rPr kumimoji="0" lang="fr-FR" altLang="fr-FR" sz="1500" b="1" i="0" u="none" strike="noStrike" cap="none" normalizeH="0" baseline="0" dirty="0">
                <a:ln>
                  <a:noFill/>
                </a:ln>
                <a:solidFill>
                  <a:schemeClr val="accent3"/>
                </a:solidFill>
                <a:effectLst/>
                <a:latin typeface="Oxanium" panose="020B0604020202020204" charset="0"/>
                <a:ea typeface="Calibri" panose="020F0502020204030204" pitchFamily="34" charset="0"/>
                <a:cs typeface="Arial" panose="020B0604020202020204" pitchFamily="34" charset="0"/>
              </a:rPr>
              <a:t>xtranet VPN :</a:t>
            </a:r>
            <a:endParaRPr kumimoji="0" lang="fr-FR" altLang="fr-FR" sz="1500" b="1" i="0" u="none" strike="noStrike" cap="none" normalizeH="0" baseline="0" dirty="0">
              <a:ln>
                <a:noFill/>
              </a:ln>
              <a:solidFill>
                <a:schemeClr val="accent3"/>
              </a:solidFill>
              <a:effectLst/>
              <a:latin typeface="Oxanium" panose="020B0604020202020204" charset="0"/>
            </a:endParaRPr>
          </a:p>
        </p:txBody>
      </p:sp>
      <p:sp>
        <p:nvSpPr>
          <p:cNvPr id="5" name="Rectangle 3">
            <a:extLst>
              <a:ext uri="{FF2B5EF4-FFF2-40B4-BE49-F238E27FC236}">
                <a16:creationId xmlns:a16="http://schemas.microsoft.com/office/drawing/2014/main" id="{03767423-75E3-EDBC-A05F-3BB52ECF1354}"/>
              </a:ext>
            </a:extLst>
          </p:cNvPr>
          <p:cNvSpPr>
            <a:spLocks noChangeArrowheads="1"/>
          </p:cNvSpPr>
          <p:nvPr/>
        </p:nvSpPr>
        <p:spPr bwMode="auto">
          <a:xfrm>
            <a:off x="1095251" y="3332942"/>
            <a:ext cx="130852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2" name="Image 3">
            <a:extLst>
              <a:ext uri="{FF2B5EF4-FFF2-40B4-BE49-F238E27FC236}">
                <a16:creationId xmlns:a16="http://schemas.microsoft.com/office/drawing/2014/main" id="{3DFA1A2B-86DF-D46F-2B1B-853ECC4D81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91350" y="1552574"/>
            <a:ext cx="5088834" cy="2742023"/>
          </a:xfrm>
          <a:prstGeom prst="rect">
            <a:avLst/>
          </a:prstGeom>
          <a:noFill/>
          <a:ln>
            <a:noFill/>
          </a:ln>
        </p:spPr>
      </p:pic>
    </p:spTree>
    <p:extLst>
      <p:ext uri="{BB962C8B-B14F-4D97-AF65-F5344CB8AC3E}">
        <p14:creationId xmlns:p14="http://schemas.microsoft.com/office/powerpoint/2010/main" val="304035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3475" y="232592"/>
            <a:ext cx="3595955" cy="6137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rPr>
              <a:t>Architecture d’un VPN</a:t>
            </a:r>
            <a:endParaRPr sz="2400" b="1" dirty="0">
              <a:solidFill>
                <a:schemeClr val="accent1">
                  <a:lumMod val="60000"/>
                  <a:lumOff val="40000"/>
                </a:schemeClr>
              </a:solidFill>
            </a:endParaRPr>
          </a:p>
        </p:txBody>
      </p:sp>
      <p:sp>
        <p:nvSpPr>
          <p:cNvPr id="785" name="Google Shape;785;p61"/>
          <p:cNvSpPr txBox="1">
            <a:spLocks noGrp="1"/>
          </p:cNvSpPr>
          <p:nvPr>
            <p:ph type="title" idx="2"/>
          </p:nvPr>
        </p:nvSpPr>
        <p:spPr>
          <a:xfrm>
            <a:off x="1828384" y="232592"/>
            <a:ext cx="811185" cy="6137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dirty="0"/>
          </a:p>
        </p:txBody>
      </p:sp>
      <p:grpSp>
        <p:nvGrpSpPr>
          <p:cNvPr id="787" name="Google Shape;787;p61"/>
          <p:cNvGrpSpPr/>
          <p:nvPr/>
        </p:nvGrpSpPr>
        <p:grpSpPr>
          <a:xfrm>
            <a:off x="-3954625" y="1354304"/>
            <a:ext cx="7120642" cy="7232545"/>
            <a:chOff x="-2676730" y="442005"/>
            <a:chExt cx="7120642" cy="7232545"/>
          </a:xfrm>
        </p:grpSpPr>
        <p:grpSp>
          <p:nvGrpSpPr>
            <p:cNvPr id="788" name="Google Shape;788;p61"/>
            <p:cNvGrpSpPr/>
            <p:nvPr/>
          </p:nvGrpSpPr>
          <p:grpSpPr>
            <a:xfrm rot="10800000" flipH="1">
              <a:off x="-2676730" y="442005"/>
              <a:ext cx="4914957" cy="5143501"/>
              <a:chOff x="-3288552" y="-2930805"/>
              <a:chExt cx="4914957" cy="5143501"/>
            </a:xfrm>
          </p:grpSpPr>
          <p:pic>
            <p:nvPicPr>
              <p:cNvPr id="789" name="Google Shape;789;p61"/>
              <p:cNvPicPr preferRelativeResize="0"/>
              <p:nvPr/>
            </p:nvPicPr>
            <p:blipFill>
              <a:blip r:embed="rId4">
                <a:alphaModFix/>
              </a:blip>
              <a:stretch>
                <a:fillRect/>
              </a:stretch>
            </p:blipFill>
            <p:spPr>
              <a:xfrm>
                <a:off x="-3288552" y="-2930805"/>
                <a:ext cx="4914957" cy="5143501"/>
              </a:xfrm>
              <a:prstGeom prst="rect">
                <a:avLst/>
              </a:prstGeom>
              <a:noFill/>
              <a:ln>
                <a:noFill/>
              </a:ln>
            </p:spPr>
          </p:pic>
          <p:sp>
            <p:nvSpPr>
              <p:cNvPr id="790" name="Google Shape;790;p61"/>
              <p:cNvSpPr/>
              <p:nvPr/>
            </p:nvSpPr>
            <p:spPr>
              <a:xfrm>
                <a:off x="-3062697" y="-2783900"/>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
        <p:nvSpPr>
          <p:cNvPr id="3" name="Rectangle 3">
            <a:extLst>
              <a:ext uri="{FF2B5EF4-FFF2-40B4-BE49-F238E27FC236}">
                <a16:creationId xmlns:a16="http://schemas.microsoft.com/office/drawing/2014/main" id="{72627F56-568A-69A8-5E54-AF7E4EEBAB4C}"/>
              </a:ext>
            </a:extLst>
          </p:cNvPr>
          <p:cNvSpPr>
            <a:spLocks noChangeArrowheads="1"/>
          </p:cNvSpPr>
          <p:nvPr/>
        </p:nvSpPr>
        <p:spPr bwMode="auto">
          <a:xfrm>
            <a:off x="1828384" y="39123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C482562B-51FF-DDC9-BA80-0AB28291ADB9}"/>
              </a:ext>
            </a:extLst>
          </p:cNvPr>
          <p:cNvSpPr>
            <a:spLocks noChangeArrowheads="1"/>
          </p:cNvSpPr>
          <p:nvPr/>
        </p:nvSpPr>
        <p:spPr bwMode="auto">
          <a:xfrm>
            <a:off x="1321107" y="957114"/>
            <a:ext cx="165069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500" b="1" dirty="0">
                <a:solidFill>
                  <a:schemeClr val="accent3"/>
                </a:solidFill>
                <a:latin typeface="Oxanium" panose="020B0604020202020204" charset="0"/>
                <a:ea typeface="Calibri" panose="020F0502020204030204" pitchFamily="34" charset="0"/>
                <a:cs typeface="Arial" panose="020B0604020202020204" pitchFamily="34" charset="0"/>
              </a:rPr>
              <a:t>E</a:t>
            </a:r>
            <a:r>
              <a:rPr kumimoji="0" lang="fr-FR" altLang="fr-FR" sz="1500" b="1" i="0" u="none" strike="noStrike" cap="none" normalizeH="0" baseline="0" dirty="0">
                <a:ln>
                  <a:noFill/>
                </a:ln>
                <a:solidFill>
                  <a:schemeClr val="accent3"/>
                </a:solidFill>
                <a:effectLst/>
                <a:latin typeface="Oxanium" panose="020B0604020202020204" charset="0"/>
                <a:ea typeface="Calibri" panose="020F0502020204030204" pitchFamily="34" charset="0"/>
                <a:cs typeface="Arial" panose="020B0604020202020204" pitchFamily="34" charset="0"/>
              </a:rPr>
              <a:t>xtranet VPN :</a:t>
            </a:r>
            <a:endParaRPr kumimoji="0" lang="fr-FR" altLang="fr-FR" sz="1500" b="1" i="0" u="none" strike="noStrike" cap="none" normalizeH="0" baseline="0" dirty="0">
              <a:ln>
                <a:noFill/>
              </a:ln>
              <a:solidFill>
                <a:schemeClr val="accent3"/>
              </a:solidFill>
              <a:effectLst/>
              <a:latin typeface="Oxanium" panose="020B0604020202020204" charset="0"/>
            </a:endParaRPr>
          </a:p>
        </p:txBody>
      </p:sp>
      <p:sp>
        <p:nvSpPr>
          <p:cNvPr id="5" name="Rectangle 3">
            <a:extLst>
              <a:ext uri="{FF2B5EF4-FFF2-40B4-BE49-F238E27FC236}">
                <a16:creationId xmlns:a16="http://schemas.microsoft.com/office/drawing/2014/main" id="{03767423-75E3-EDBC-A05F-3BB52ECF1354}"/>
              </a:ext>
            </a:extLst>
          </p:cNvPr>
          <p:cNvSpPr>
            <a:spLocks noChangeArrowheads="1"/>
          </p:cNvSpPr>
          <p:nvPr/>
        </p:nvSpPr>
        <p:spPr bwMode="auto">
          <a:xfrm>
            <a:off x="1095251" y="3332942"/>
            <a:ext cx="130852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2" name="Image 3">
            <a:extLst>
              <a:ext uri="{FF2B5EF4-FFF2-40B4-BE49-F238E27FC236}">
                <a16:creationId xmlns:a16="http://schemas.microsoft.com/office/drawing/2014/main" id="{3DFA1A2B-86DF-D46F-2B1B-853ECC4D81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25688" y="1617113"/>
            <a:ext cx="2549424" cy="1468028"/>
          </a:xfrm>
          <a:prstGeom prst="rect">
            <a:avLst/>
          </a:prstGeom>
          <a:noFill/>
          <a:ln>
            <a:noFill/>
          </a:ln>
        </p:spPr>
      </p:pic>
      <p:sp>
        <p:nvSpPr>
          <p:cNvPr id="6" name="TextBox 5">
            <a:extLst>
              <a:ext uri="{FF2B5EF4-FFF2-40B4-BE49-F238E27FC236}">
                <a16:creationId xmlns:a16="http://schemas.microsoft.com/office/drawing/2014/main" id="{23DD334B-90F3-14B6-64C3-959EA3342703}"/>
              </a:ext>
            </a:extLst>
          </p:cNvPr>
          <p:cNvSpPr txBox="1"/>
          <p:nvPr/>
        </p:nvSpPr>
        <p:spPr>
          <a:xfrm>
            <a:off x="370281" y="1449857"/>
            <a:ext cx="5994039" cy="2048638"/>
          </a:xfrm>
          <a:prstGeom prst="rect">
            <a:avLst/>
          </a:prstGeom>
          <a:noFill/>
        </p:spPr>
        <p:txBody>
          <a:bodyPr wrap="square">
            <a:spAutoFit/>
          </a:bodyPr>
          <a:lstStyle/>
          <a:p>
            <a:pPr algn="just">
              <a:lnSpc>
                <a:spcPct val="115000"/>
              </a:lnSpc>
              <a:spcAft>
                <a:spcPts val="1000"/>
              </a:spcAft>
            </a:pPr>
            <a:r>
              <a:rPr lang="fr-FR" b="1" dirty="0">
                <a:solidFill>
                  <a:schemeClr val="accent3"/>
                </a:solidFill>
                <a:latin typeface="Oxanium" panose="020B0604020202020204" charset="0"/>
                <a:ea typeface="Calibri" panose="020F0502020204030204" pitchFamily="34" charset="0"/>
                <a:cs typeface="Arial" panose="020B0604020202020204" pitchFamily="34" charset="0"/>
              </a:rPr>
              <a:t>L</a:t>
            </a:r>
            <a:r>
              <a:rPr lang="fr-FR" sz="1400" b="1" dirty="0">
                <a:solidFill>
                  <a:schemeClr val="accent3"/>
                </a:solidFill>
                <a:effectLst/>
                <a:latin typeface="Oxanium" panose="020B0604020202020204" charset="0"/>
                <a:ea typeface="Calibri" panose="020F0502020204030204" pitchFamily="34" charset="0"/>
                <a:cs typeface="Arial" panose="020B0604020202020204" pitchFamily="34" charset="0"/>
              </a:rPr>
              <a:t>’Extranet VPN entre une compagnie et ses clients et partenaires stratégiques nécessite une solution ouverte afin d’assurer l’interopérabilité avec les diverses solutions que les partenaires peuvent implémenter. Le standard actuel pour les VPN basés sur Internet est </a:t>
            </a:r>
            <a:r>
              <a:rPr lang="fr-FR" sz="1400" b="1" dirty="0" err="1">
                <a:solidFill>
                  <a:schemeClr val="accent3"/>
                </a:solidFill>
                <a:effectLst/>
                <a:latin typeface="Oxanium" panose="020B0604020202020204" charset="0"/>
                <a:ea typeface="Calibri" panose="020F0502020204030204" pitchFamily="34" charset="0"/>
                <a:cs typeface="Arial" panose="020B0604020202020204" pitchFamily="34" charset="0"/>
              </a:rPr>
              <a:t>IPSec</a:t>
            </a:r>
            <a:r>
              <a:rPr lang="fr-FR" sz="1400" b="1" dirty="0">
                <a:solidFill>
                  <a:schemeClr val="accent3"/>
                </a:solidFill>
                <a:effectLst/>
                <a:latin typeface="Oxanium" panose="020B0604020202020204" charset="0"/>
                <a:ea typeface="Calibri" panose="020F0502020204030204" pitchFamily="34" charset="0"/>
                <a:cs typeface="Arial" panose="020B0604020202020204" pitchFamily="34" charset="0"/>
              </a:rPr>
              <a:t> (Internet Protocol Security). Il est également important de gérer le trafic afin d’éviter le goulot d’étranglement à l’entrée du réseau, pour obtenir un temps de réponse le plus court possible à une demande critique.</a:t>
            </a:r>
            <a:endParaRPr lang="fr-FR" sz="1000" b="1" dirty="0">
              <a:solidFill>
                <a:schemeClr val="accent3"/>
              </a:solidFill>
              <a:effectLst/>
              <a:latin typeface="Oxanium"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093613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7"/>
                                        </p:tgtEl>
                                        <p:attrNameLst>
                                          <p:attrName>style.visibility</p:attrName>
                                        </p:attrNameLst>
                                      </p:cBhvr>
                                      <p:to>
                                        <p:strVal val="visible"/>
                                      </p:to>
                                    </p:set>
                                    <p:animEffect transition="in" filter="fade">
                                      <p:cBhvr>
                                        <p:cTn id="11" dur="800"/>
                                        <p:tgtEl>
                                          <p:spTgt spid="78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55"/>
          <p:cNvSpPr txBox="1">
            <a:spLocks noGrp="1"/>
          </p:cNvSpPr>
          <p:nvPr>
            <p:ph type="title"/>
          </p:nvPr>
        </p:nvSpPr>
        <p:spPr>
          <a:xfrm>
            <a:off x="2882011" y="174559"/>
            <a:ext cx="4121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Presentation du VPN</a:t>
            </a:r>
            <a:endParaRPr sz="2400" b="1" dirty="0">
              <a:solidFill>
                <a:schemeClr val="accent1">
                  <a:lumMod val="60000"/>
                  <a:lumOff val="40000"/>
                </a:schemeClr>
              </a:solidFill>
            </a:endParaRPr>
          </a:p>
        </p:txBody>
      </p:sp>
      <p:sp>
        <p:nvSpPr>
          <p:cNvPr id="559" name="Google Shape;559;p55"/>
          <p:cNvSpPr txBox="1">
            <a:spLocks noGrp="1"/>
          </p:cNvSpPr>
          <p:nvPr>
            <p:ph type="title" idx="2"/>
          </p:nvPr>
        </p:nvSpPr>
        <p:spPr>
          <a:xfrm>
            <a:off x="1781881" y="281357"/>
            <a:ext cx="895630" cy="516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01</a:t>
            </a:r>
            <a:endParaRPr sz="4000" dirty="0"/>
          </a:p>
        </p:txBody>
      </p:sp>
      <p:grpSp>
        <p:nvGrpSpPr>
          <p:cNvPr id="560" name="Google Shape;560;p55"/>
          <p:cNvGrpSpPr/>
          <p:nvPr/>
        </p:nvGrpSpPr>
        <p:grpSpPr>
          <a:xfrm>
            <a:off x="5788704" y="-2590150"/>
            <a:ext cx="6150426" cy="7049549"/>
            <a:chOff x="5788704" y="-2590150"/>
            <a:chExt cx="6150426" cy="7049549"/>
          </a:xfrm>
        </p:grpSpPr>
        <p:pic>
          <p:nvPicPr>
            <p:cNvPr id="561" name="Google Shape;561;p55"/>
            <p:cNvPicPr preferRelativeResize="0"/>
            <p:nvPr/>
          </p:nvPicPr>
          <p:blipFill>
            <a:blip r:embed="rId3">
              <a:alphaModFix/>
            </a:blip>
            <a:stretch>
              <a:fillRect/>
            </a:stretch>
          </p:blipFill>
          <p:spPr>
            <a:xfrm flipH="1">
              <a:off x="6389136" y="-684100"/>
              <a:ext cx="5549993" cy="5143499"/>
            </a:xfrm>
            <a:prstGeom prst="rect">
              <a:avLst/>
            </a:prstGeom>
            <a:noFill/>
            <a:ln>
              <a:noFill/>
            </a:ln>
          </p:spPr>
        </p:pic>
        <p:grpSp>
          <p:nvGrpSpPr>
            <p:cNvPr id="562" name="Google Shape;562;p55"/>
            <p:cNvGrpSpPr/>
            <p:nvPr/>
          </p:nvGrpSpPr>
          <p:grpSpPr>
            <a:xfrm>
              <a:off x="5788704" y="-2590150"/>
              <a:ext cx="4914957" cy="5143501"/>
              <a:chOff x="5864904" y="-3028300"/>
              <a:chExt cx="4914957" cy="5143501"/>
            </a:xfrm>
          </p:grpSpPr>
          <p:pic>
            <p:nvPicPr>
              <p:cNvPr id="563" name="Google Shape;563;p55"/>
              <p:cNvPicPr preferRelativeResize="0"/>
              <p:nvPr/>
            </p:nvPicPr>
            <p:blipFill>
              <a:blip r:embed="rId4">
                <a:alphaModFix/>
              </a:blip>
              <a:stretch>
                <a:fillRect/>
              </a:stretch>
            </p:blipFill>
            <p:spPr>
              <a:xfrm flipH="1">
                <a:off x="5864904" y="-3028300"/>
                <a:ext cx="4914957" cy="5143501"/>
              </a:xfrm>
              <a:prstGeom prst="rect">
                <a:avLst/>
              </a:prstGeom>
              <a:noFill/>
              <a:ln>
                <a:noFill/>
              </a:ln>
            </p:spPr>
          </p:pic>
          <p:sp>
            <p:nvSpPr>
              <p:cNvPr id="564" name="Google Shape;564;p55"/>
              <p:cNvSpPr/>
              <p:nvPr/>
            </p:nvSpPr>
            <p:spPr>
              <a:xfrm flipH="1">
                <a:off x="6288972" y="-2804182"/>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 name="TextBox 1">
            <a:extLst>
              <a:ext uri="{FF2B5EF4-FFF2-40B4-BE49-F238E27FC236}">
                <a16:creationId xmlns:a16="http://schemas.microsoft.com/office/drawing/2014/main" id="{4C447B9A-2C94-0126-D9B6-6DBCE5759A7B}"/>
              </a:ext>
            </a:extLst>
          </p:cNvPr>
          <p:cNvSpPr txBox="1"/>
          <p:nvPr/>
        </p:nvSpPr>
        <p:spPr>
          <a:xfrm>
            <a:off x="9256533" y="2499212"/>
            <a:ext cx="4677880" cy="1384995"/>
          </a:xfrm>
          <a:prstGeom prst="rect">
            <a:avLst/>
          </a:prstGeom>
          <a:noFill/>
        </p:spPr>
        <p:txBody>
          <a:bodyPr wrap="square" rtlCol="0">
            <a:spAutoFit/>
          </a:bodyPr>
          <a:lstStyle/>
          <a:p>
            <a:pPr algn="just"/>
            <a:r>
              <a:rPr lang="fr-FR" b="1" kern="100" dirty="0">
                <a:solidFill>
                  <a:schemeClr val="accent3"/>
                </a:solidFill>
                <a:effectLst/>
                <a:latin typeface="Oxanium" panose="020B0604020202020204" charset="0"/>
                <a:ea typeface="Calibri" panose="020F0502020204030204" pitchFamily="34" charset="0"/>
                <a:cs typeface="Arial" panose="020B0604020202020204" pitchFamily="34" charset="0"/>
              </a:rPr>
              <a:t>     VPN est l’abréviation de Virtual Private Network qui signifie Réseau Privé Virtuel en français. Un VPN est une application qui vous permet d’accéder à un réseau de serveurs (dont le fournisseur de VPN est propriétaire ou simplement loueur) auxquels vous allez pouvoir vous connecter.</a:t>
            </a:r>
          </a:p>
        </p:txBody>
      </p:sp>
      <p:sp>
        <p:nvSpPr>
          <p:cNvPr id="3" name="Google Shape;558;p55">
            <a:extLst>
              <a:ext uri="{FF2B5EF4-FFF2-40B4-BE49-F238E27FC236}">
                <a16:creationId xmlns:a16="http://schemas.microsoft.com/office/drawing/2014/main" id="{9EBE54CB-7B90-5AA3-F989-B628AE35AB59}"/>
              </a:ext>
            </a:extLst>
          </p:cNvPr>
          <p:cNvSpPr txBox="1">
            <a:spLocks/>
          </p:cNvSpPr>
          <p:nvPr/>
        </p:nvSpPr>
        <p:spPr>
          <a:xfrm>
            <a:off x="1035586" y="1007650"/>
            <a:ext cx="535355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7200"/>
              <a:buFont typeface="Oxanium Medium"/>
              <a:buNone/>
              <a:defRPr sz="5200" b="0" i="0" u="none" strike="noStrike" cap="none">
                <a:solidFill>
                  <a:schemeClr val="lt2"/>
                </a:solidFill>
                <a:latin typeface="Oxanium Medium"/>
                <a:ea typeface="Oxanium Medium"/>
                <a:cs typeface="Oxanium Medium"/>
                <a:sym typeface="Oxanium Medium"/>
              </a:defRPr>
            </a:lvl1pPr>
            <a:lvl2pPr marR="0" lvl="1"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2pPr>
            <a:lvl3pPr marR="0" lvl="2"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3pPr>
            <a:lvl4pPr marR="0" lvl="3"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4pPr>
            <a:lvl5pPr marR="0" lvl="4"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5pPr>
            <a:lvl6pPr marR="0" lvl="5"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6pPr>
            <a:lvl7pPr marR="0" lvl="6"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7pPr>
            <a:lvl8pPr marR="0" lvl="7"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8pPr>
            <a:lvl9pPr marR="0" lvl="8" algn="ctr" rtl="0">
              <a:lnSpc>
                <a:spcPct val="100000"/>
              </a:lnSpc>
              <a:spcBef>
                <a:spcPts val="0"/>
              </a:spcBef>
              <a:spcAft>
                <a:spcPts val="0"/>
              </a:spcAft>
              <a:buClr>
                <a:schemeClr val="lt2"/>
              </a:buClr>
              <a:buSzPts val="7200"/>
              <a:buFont typeface="Oxanium"/>
              <a:buNone/>
              <a:defRPr sz="7200" b="0" i="0" u="none" strike="noStrike" cap="none">
                <a:solidFill>
                  <a:schemeClr val="lt2"/>
                </a:solidFill>
                <a:latin typeface="Oxanium"/>
                <a:ea typeface="Oxanium"/>
                <a:cs typeface="Oxanium"/>
                <a:sym typeface="Oxanium"/>
              </a:defRPr>
            </a:lvl9pPr>
          </a:lstStyle>
          <a:p>
            <a:pPr algn="ctr"/>
            <a:r>
              <a:rPr lang="fr-FR" sz="2400" b="1" dirty="0">
                <a:solidFill>
                  <a:schemeClr val="accent6"/>
                </a:solidFill>
              </a:rPr>
              <a:t>Qu’est ce qu’un VPN ?</a:t>
            </a:r>
          </a:p>
        </p:txBody>
      </p:sp>
    </p:spTree>
    <p:extLst>
      <p:ext uri="{BB962C8B-B14F-4D97-AF65-F5344CB8AC3E}">
        <p14:creationId xmlns:p14="http://schemas.microsoft.com/office/powerpoint/2010/main" val="622522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800"/>
                                        <p:tgtEl>
                                          <p:spTgt spid="5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4.44444E-6 -3.7037E-7 L -0.79462 -0.0142 " pathEditMode="relative" rAng="0" ptsTypes="AA">
                                      <p:cBhvr>
                                        <p:cTn id="16" dur="1000" fill="hold"/>
                                        <p:tgtEl>
                                          <p:spTgt spid="2"/>
                                        </p:tgtEl>
                                        <p:attrNameLst>
                                          <p:attrName>ppt_x</p:attrName>
                                          <p:attrName>ppt_y</p:attrName>
                                        </p:attrNameLst>
                                      </p:cBhvr>
                                      <p:rCtr x="-39740" y="-7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332234" y="1276650"/>
            <a:ext cx="610056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800" b="1" dirty="0">
                <a:solidFill>
                  <a:srgbClr val="7030A0"/>
                </a:solidFill>
                <a:latin typeface="Oxanium" panose="020B0604020202020204" charset="0"/>
              </a:rPr>
              <a:t>Mise en place d’un VPN</a:t>
            </a:r>
            <a:endParaRPr sz="48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3998922" y="2961662"/>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grpSp>
        <p:nvGrpSpPr>
          <p:cNvPr id="787" name="Google Shape;787;p61"/>
          <p:cNvGrpSpPr/>
          <p:nvPr/>
        </p:nvGrpSpPr>
        <p:grpSpPr>
          <a:xfrm>
            <a:off x="-3216462" y="2670150"/>
            <a:ext cx="7278631" cy="7176445"/>
            <a:chOff x="-2863173" y="1755750"/>
            <a:chExt cx="7278631" cy="7176445"/>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spTree>
    <p:extLst>
      <p:ext uri="{BB962C8B-B14F-4D97-AF65-F5344CB8AC3E}">
        <p14:creationId xmlns:p14="http://schemas.microsoft.com/office/powerpoint/2010/main" val="1456236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6416775" y="-272827"/>
            <a:ext cx="4424797" cy="6591937"/>
            <a:chOff x="5396061" y="-652478"/>
            <a:chExt cx="4424797" cy="6591937"/>
          </a:xfrm>
        </p:grpSpPr>
        <p:pic>
          <p:nvPicPr>
            <p:cNvPr id="772" name="Google Shape;772;p61"/>
            <p:cNvPicPr preferRelativeResize="0"/>
            <p:nvPr/>
          </p:nvPicPr>
          <p:blipFill>
            <a:blip r:embed="rId3">
              <a:alphaModFix/>
            </a:blip>
            <a:stretch>
              <a:fillRect/>
            </a:stretch>
          </p:blipFill>
          <p:spPr>
            <a:xfrm rot="16200000">
              <a:off x="7273683" y="-767133"/>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705100" y="354280"/>
            <a:ext cx="4453928" cy="589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835268" y="313588"/>
            <a:ext cx="890728" cy="6705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4593569" y="3010997"/>
            <a:ext cx="7579077" cy="6615979"/>
            <a:chOff x="-2315956" y="539500"/>
            <a:chExt cx="7579077" cy="6615979"/>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697694" y="2295154"/>
              <a:ext cx="4565427" cy="4860325"/>
            </a:xfrm>
            <a:prstGeom prst="rect">
              <a:avLst/>
            </a:prstGeom>
            <a:noFill/>
            <a:ln>
              <a:noFill/>
            </a:ln>
          </p:spPr>
        </p:pic>
      </p:grpSp>
      <p:pic>
        <p:nvPicPr>
          <p:cNvPr id="8" name="Picture 7">
            <a:extLst>
              <a:ext uri="{FF2B5EF4-FFF2-40B4-BE49-F238E27FC236}">
                <a16:creationId xmlns:a16="http://schemas.microsoft.com/office/drawing/2014/main" id="{E99A6B70-AA14-575E-4B7F-CBA36002A4C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03290" y="1078542"/>
            <a:ext cx="7895882" cy="3810532"/>
          </a:xfrm>
          <a:prstGeom prst="rect">
            <a:avLst/>
          </a:prstGeom>
          <a:ln w="19050">
            <a:noFill/>
          </a:ln>
        </p:spPr>
      </p:pic>
    </p:spTree>
    <p:extLst>
      <p:ext uri="{BB962C8B-B14F-4D97-AF65-F5344CB8AC3E}">
        <p14:creationId xmlns:p14="http://schemas.microsoft.com/office/powerpoint/2010/main" val="19216345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800"/>
                                        <p:tgtEl>
                                          <p:spTgt spid="7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588402" y="242394"/>
            <a:ext cx="3967196" cy="594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698496" y="242393"/>
            <a:ext cx="825326" cy="5941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3216462" y="2670150"/>
            <a:ext cx="7278631" cy="7176445"/>
            <a:chOff x="-2863173" y="1755750"/>
            <a:chExt cx="7278631" cy="7176445"/>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sp>
        <p:nvSpPr>
          <p:cNvPr id="3" name="TextBox 2">
            <a:extLst>
              <a:ext uri="{FF2B5EF4-FFF2-40B4-BE49-F238E27FC236}">
                <a16:creationId xmlns:a16="http://schemas.microsoft.com/office/drawing/2014/main" id="{A007FAEA-F104-2B03-AE64-BD96CEB323DA}"/>
              </a:ext>
            </a:extLst>
          </p:cNvPr>
          <p:cNvSpPr txBox="1"/>
          <p:nvPr/>
        </p:nvSpPr>
        <p:spPr>
          <a:xfrm>
            <a:off x="1208689" y="1376855"/>
            <a:ext cx="5779069" cy="1815882"/>
          </a:xfrm>
          <a:prstGeom prst="rect">
            <a:avLst/>
          </a:prstGeom>
          <a:noFill/>
        </p:spPr>
        <p:txBody>
          <a:bodyPr wrap="square" rtlCol="0">
            <a:spAutoFit/>
          </a:bodyPr>
          <a:lstStyle/>
          <a:p>
            <a:pPr algn="just"/>
            <a:r>
              <a:rPr lang="fr-FR" b="1" dirty="0">
                <a:solidFill>
                  <a:schemeClr val="tx1"/>
                </a:solidFill>
                <a:latin typeface="Oxanium" panose="020B0604020202020204" charset="0"/>
              </a:rPr>
              <a:t>Nous allons configurer deux routeurs de telle sorte qu'ils prennent un VPN IPsec de site-à-site pour le trafic issu de leur LAN respectifs. Le trafic VPN IPsec  passera par un autre routeur qui n’a pas connaissance du VPN .IPsec permet la transmission sécurisée d’informations sensibles sur des réseaux non protégés tels qu’internet .IPsec agit en tant que couche réseau qui protège et authentifie les paquets IP entre les périphériques IPsec participants, comme les routeurs Cisco.</a:t>
            </a:r>
          </a:p>
        </p:txBody>
      </p:sp>
    </p:spTree>
    <p:extLst>
      <p:ext uri="{BB962C8B-B14F-4D97-AF65-F5344CB8AC3E}">
        <p14:creationId xmlns:p14="http://schemas.microsoft.com/office/powerpoint/2010/main" val="3575311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588402" y="242394"/>
            <a:ext cx="3967196" cy="594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698496" y="242393"/>
            <a:ext cx="825326" cy="5941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3216462" y="2670150"/>
            <a:ext cx="7278631" cy="7176445"/>
            <a:chOff x="-2863173" y="1755750"/>
            <a:chExt cx="7278631" cy="7176445"/>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sp>
        <p:nvSpPr>
          <p:cNvPr id="2" name="TextBox 1">
            <a:extLst>
              <a:ext uri="{FF2B5EF4-FFF2-40B4-BE49-F238E27FC236}">
                <a16:creationId xmlns:a16="http://schemas.microsoft.com/office/drawing/2014/main" id="{6C6E62D0-9347-7AE0-ADD2-C919429B65CE}"/>
              </a:ext>
            </a:extLst>
          </p:cNvPr>
          <p:cNvSpPr txBox="1"/>
          <p:nvPr/>
        </p:nvSpPr>
        <p:spPr>
          <a:xfrm>
            <a:off x="1032843" y="872887"/>
            <a:ext cx="7217776" cy="461665"/>
          </a:xfrm>
          <a:prstGeom prst="rect">
            <a:avLst/>
          </a:prstGeom>
          <a:noFill/>
        </p:spPr>
        <p:txBody>
          <a:bodyPr wrap="square" rtlCol="0">
            <a:spAutoFit/>
          </a:bodyPr>
          <a:lstStyle/>
          <a:p>
            <a:r>
              <a:rPr lang="fr-MA" sz="2400" b="1" dirty="0">
                <a:solidFill>
                  <a:schemeClr val="bg2"/>
                </a:solidFill>
                <a:effectLst/>
                <a:latin typeface="Oxanium" panose="020B0604020202020204" charset="0"/>
                <a:ea typeface="Calibri" panose="020F0502020204030204" pitchFamily="34" charset="0"/>
                <a:cs typeface="Arial" panose="020B0604020202020204" pitchFamily="34" charset="0"/>
              </a:rPr>
              <a:t>Configuration des paramètres IPsec sur R1 :</a:t>
            </a:r>
            <a:endParaRPr lang="fr-FR" sz="1800" dirty="0">
              <a:solidFill>
                <a:schemeClr val="bg2"/>
              </a:solidFill>
              <a:latin typeface="Oxanium" panose="020B0604020202020204" charset="0"/>
            </a:endParaRPr>
          </a:p>
        </p:txBody>
      </p:sp>
      <p:graphicFrame>
        <p:nvGraphicFramePr>
          <p:cNvPr id="4" name="Diagram 3">
            <a:extLst>
              <a:ext uri="{FF2B5EF4-FFF2-40B4-BE49-F238E27FC236}">
                <a16:creationId xmlns:a16="http://schemas.microsoft.com/office/drawing/2014/main" id="{5B4C40B1-6F17-5C93-0992-81CC5354FF29}"/>
              </a:ext>
            </a:extLst>
          </p:cNvPr>
          <p:cNvGraphicFramePr/>
          <p:nvPr>
            <p:extLst>
              <p:ext uri="{D42A27DB-BD31-4B8C-83A1-F6EECF244321}">
                <p14:modId xmlns:p14="http://schemas.microsoft.com/office/powerpoint/2010/main" val="316532660"/>
              </p:ext>
            </p:extLst>
          </p:nvPr>
        </p:nvGraphicFramePr>
        <p:xfrm>
          <a:off x="1380725" y="1477220"/>
          <a:ext cx="5359187" cy="2610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75936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588402" y="159676"/>
            <a:ext cx="3967196" cy="594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667673" y="159675"/>
            <a:ext cx="825326" cy="5941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3898201" y="2753910"/>
            <a:ext cx="7510964" cy="7226249"/>
            <a:chOff x="-3095506" y="1705946"/>
            <a:chExt cx="7510964" cy="7226249"/>
          </a:xfrm>
        </p:grpSpPr>
        <p:grpSp>
          <p:nvGrpSpPr>
            <p:cNvPr id="788" name="Google Shape;788;p61"/>
            <p:cNvGrpSpPr/>
            <p:nvPr/>
          </p:nvGrpSpPr>
          <p:grpSpPr>
            <a:xfrm rot="10800000" flipH="1">
              <a:off x="-3095506" y="1705946"/>
              <a:ext cx="4914957" cy="5143501"/>
              <a:chOff x="-3707328" y="-4194746"/>
              <a:chExt cx="4914957" cy="5143501"/>
            </a:xfrm>
          </p:grpSpPr>
          <p:pic>
            <p:nvPicPr>
              <p:cNvPr id="789" name="Google Shape;789;p61"/>
              <p:cNvPicPr preferRelativeResize="0"/>
              <p:nvPr/>
            </p:nvPicPr>
            <p:blipFill>
              <a:blip r:embed="rId4">
                <a:alphaModFix/>
              </a:blip>
              <a:stretch>
                <a:fillRect/>
              </a:stretch>
            </p:blipFill>
            <p:spPr>
              <a:xfrm>
                <a:off x="-3707328" y="-4194746"/>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pic>
        <p:nvPicPr>
          <p:cNvPr id="2" name="Image 1122064867">
            <a:extLst>
              <a:ext uri="{FF2B5EF4-FFF2-40B4-BE49-F238E27FC236}">
                <a16:creationId xmlns:a16="http://schemas.microsoft.com/office/drawing/2014/main" id="{ECB54134-64C3-8FB8-30E0-BA2F670262A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874218" y="802981"/>
            <a:ext cx="6419517" cy="3901856"/>
          </a:xfrm>
          <a:prstGeom prst="rect">
            <a:avLst/>
          </a:prstGeom>
          <a:ln w="19050">
            <a:solidFill>
              <a:schemeClr val="tx1"/>
            </a:solidFill>
          </a:ln>
        </p:spPr>
      </p:pic>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EE13857-1756-834F-E058-B194118F68E7}"/>
                  </a:ext>
                </a:extLst>
              </p14:cNvPr>
              <p14:cNvContentPartPr/>
              <p14:nvPr/>
            </p14:nvContentPartPr>
            <p14:xfrm>
              <a:off x="911741" y="1168879"/>
              <a:ext cx="360" cy="360"/>
            </p14:xfrm>
          </p:contentPart>
        </mc:Choice>
        <mc:Fallback xmlns="">
          <p:pic>
            <p:nvPicPr>
              <p:cNvPr id="7" name="Ink 6">
                <a:extLst>
                  <a:ext uri="{FF2B5EF4-FFF2-40B4-BE49-F238E27FC236}">
                    <a16:creationId xmlns:a16="http://schemas.microsoft.com/office/drawing/2014/main" id="{2EE13857-1756-834F-E058-B194118F68E7}"/>
                  </a:ext>
                </a:extLst>
              </p:cNvPr>
              <p:cNvPicPr/>
              <p:nvPr/>
            </p:nvPicPr>
            <p:blipFill>
              <a:blip r:embed="rId9"/>
              <a:stretch>
                <a:fillRect/>
              </a:stretch>
            </p:blipFill>
            <p:spPr>
              <a:xfrm>
                <a:off x="894101" y="1133239"/>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7665C0F-1DBD-5564-6BB3-C0E44B50193D}"/>
                  </a:ext>
                </a:extLst>
              </p14:cNvPr>
              <p14:cNvContentPartPr/>
              <p14:nvPr/>
            </p14:nvContentPartPr>
            <p14:xfrm>
              <a:off x="945221" y="1166719"/>
              <a:ext cx="360" cy="360"/>
            </p14:xfrm>
          </p:contentPart>
        </mc:Choice>
        <mc:Fallback xmlns="">
          <p:pic>
            <p:nvPicPr>
              <p:cNvPr id="8" name="Ink 7">
                <a:extLst>
                  <a:ext uri="{FF2B5EF4-FFF2-40B4-BE49-F238E27FC236}">
                    <a16:creationId xmlns:a16="http://schemas.microsoft.com/office/drawing/2014/main" id="{37665C0F-1DBD-5564-6BB3-C0E44B50193D}"/>
                  </a:ext>
                </a:extLst>
              </p:cNvPr>
              <p:cNvPicPr/>
              <p:nvPr/>
            </p:nvPicPr>
            <p:blipFill>
              <a:blip r:embed="rId9"/>
              <a:stretch>
                <a:fillRect/>
              </a:stretch>
            </p:blipFill>
            <p:spPr>
              <a:xfrm>
                <a:off x="927221" y="1130719"/>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1CAF6A45-97EE-BE99-280A-4B89D10B7709}"/>
                  </a:ext>
                </a:extLst>
              </p14:cNvPr>
              <p14:cNvContentPartPr/>
              <p14:nvPr/>
            </p14:nvContentPartPr>
            <p14:xfrm>
              <a:off x="971141" y="1166719"/>
              <a:ext cx="360" cy="360"/>
            </p14:xfrm>
          </p:contentPart>
        </mc:Choice>
        <mc:Fallback xmlns="">
          <p:pic>
            <p:nvPicPr>
              <p:cNvPr id="9" name="Ink 8">
                <a:extLst>
                  <a:ext uri="{FF2B5EF4-FFF2-40B4-BE49-F238E27FC236}">
                    <a16:creationId xmlns:a16="http://schemas.microsoft.com/office/drawing/2014/main" id="{1CAF6A45-97EE-BE99-280A-4B89D10B7709}"/>
                  </a:ext>
                </a:extLst>
              </p:cNvPr>
              <p:cNvPicPr/>
              <p:nvPr/>
            </p:nvPicPr>
            <p:blipFill>
              <a:blip r:embed="rId9"/>
              <a:stretch>
                <a:fillRect/>
              </a:stretch>
            </p:blipFill>
            <p:spPr>
              <a:xfrm>
                <a:off x="953501" y="1130719"/>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7E2B39-7381-5D3D-99D5-057B6838ACDC}"/>
                  </a:ext>
                </a:extLst>
              </p14:cNvPr>
              <p14:cNvContentPartPr/>
              <p14:nvPr/>
            </p14:nvContentPartPr>
            <p14:xfrm>
              <a:off x="1004621" y="1166719"/>
              <a:ext cx="360" cy="360"/>
            </p14:xfrm>
          </p:contentPart>
        </mc:Choice>
        <mc:Fallback xmlns="">
          <p:pic>
            <p:nvPicPr>
              <p:cNvPr id="10" name="Ink 9">
                <a:extLst>
                  <a:ext uri="{FF2B5EF4-FFF2-40B4-BE49-F238E27FC236}">
                    <a16:creationId xmlns:a16="http://schemas.microsoft.com/office/drawing/2014/main" id="{717E2B39-7381-5D3D-99D5-057B6838ACDC}"/>
                  </a:ext>
                </a:extLst>
              </p:cNvPr>
              <p:cNvPicPr/>
              <p:nvPr/>
            </p:nvPicPr>
            <p:blipFill>
              <a:blip r:embed="rId9"/>
              <a:stretch>
                <a:fillRect/>
              </a:stretch>
            </p:blipFill>
            <p:spPr>
              <a:xfrm>
                <a:off x="986981" y="1130719"/>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68" name="Ink 767">
                <a:extLst>
                  <a:ext uri="{FF2B5EF4-FFF2-40B4-BE49-F238E27FC236}">
                    <a16:creationId xmlns:a16="http://schemas.microsoft.com/office/drawing/2014/main" id="{D90AA341-6A5C-3AB1-C3F9-9BA655D2C63E}"/>
                  </a:ext>
                </a:extLst>
              </p14:cNvPr>
              <p14:cNvContentPartPr/>
              <p14:nvPr/>
            </p14:nvContentPartPr>
            <p14:xfrm>
              <a:off x="890175" y="1190610"/>
              <a:ext cx="4812120" cy="360"/>
            </p14:xfrm>
          </p:contentPart>
        </mc:Choice>
        <mc:Fallback xmlns="">
          <p:pic>
            <p:nvPicPr>
              <p:cNvPr id="768" name="Ink 767">
                <a:extLst>
                  <a:ext uri="{FF2B5EF4-FFF2-40B4-BE49-F238E27FC236}">
                    <a16:creationId xmlns:a16="http://schemas.microsoft.com/office/drawing/2014/main" id="{D90AA341-6A5C-3AB1-C3F9-9BA655D2C63E}"/>
                  </a:ext>
                </a:extLst>
              </p:cNvPr>
              <p:cNvPicPr/>
              <p:nvPr/>
            </p:nvPicPr>
            <p:blipFill>
              <a:blip r:embed="rId14"/>
              <a:stretch>
                <a:fillRect/>
              </a:stretch>
            </p:blipFill>
            <p:spPr>
              <a:xfrm>
                <a:off x="872535" y="1154610"/>
                <a:ext cx="4847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9" name="Ink 768">
                <a:extLst>
                  <a:ext uri="{FF2B5EF4-FFF2-40B4-BE49-F238E27FC236}">
                    <a16:creationId xmlns:a16="http://schemas.microsoft.com/office/drawing/2014/main" id="{D9D85FF0-9006-CACB-108F-A744F80C9218}"/>
                  </a:ext>
                </a:extLst>
              </p14:cNvPr>
              <p14:cNvContentPartPr/>
              <p14:nvPr/>
            </p14:nvContentPartPr>
            <p14:xfrm>
              <a:off x="5638365" y="1199970"/>
              <a:ext cx="259920" cy="360"/>
            </p14:xfrm>
          </p:contentPart>
        </mc:Choice>
        <mc:Fallback xmlns="">
          <p:pic>
            <p:nvPicPr>
              <p:cNvPr id="769" name="Ink 768">
                <a:extLst>
                  <a:ext uri="{FF2B5EF4-FFF2-40B4-BE49-F238E27FC236}">
                    <a16:creationId xmlns:a16="http://schemas.microsoft.com/office/drawing/2014/main" id="{D9D85FF0-9006-CACB-108F-A744F80C9218}"/>
                  </a:ext>
                </a:extLst>
              </p:cNvPr>
              <p:cNvPicPr/>
              <p:nvPr/>
            </p:nvPicPr>
            <p:blipFill>
              <a:blip r:embed="rId16"/>
              <a:stretch>
                <a:fillRect/>
              </a:stretch>
            </p:blipFill>
            <p:spPr>
              <a:xfrm>
                <a:off x="5620725" y="1164330"/>
                <a:ext cx="295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70" name="Ink 769">
                <a:extLst>
                  <a:ext uri="{FF2B5EF4-FFF2-40B4-BE49-F238E27FC236}">
                    <a16:creationId xmlns:a16="http://schemas.microsoft.com/office/drawing/2014/main" id="{B0E9C46F-E77D-F84A-C13C-29CC35E636B4}"/>
                  </a:ext>
                </a:extLst>
              </p14:cNvPr>
              <p14:cNvContentPartPr/>
              <p14:nvPr/>
            </p14:nvContentPartPr>
            <p14:xfrm>
              <a:off x="2019285" y="1157850"/>
              <a:ext cx="3876840" cy="360"/>
            </p14:xfrm>
          </p:contentPart>
        </mc:Choice>
        <mc:Fallback xmlns="">
          <p:pic>
            <p:nvPicPr>
              <p:cNvPr id="770" name="Ink 769">
                <a:extLst>
                  <a:ext uri="{FF2B5EF4-FFF2-40B4-BE49-F238E27FC236}">
                    <a16:creationId xmlns:a16="http://schemas.microsoft.com/office/drawing/2014/main" id="{B0E9C46F-E77D-F84A-C13C-29CC35E636B4}"/>
                  </a:ext>
                </a:extLst>
              </p:cNvPr>
              <p:cNvPicPr/>
              <p:nvPr/>
            </p:nvPicPr>
            <p:blipFill>
              <a:blip r:embed="rId18"/>
              <a:stretch>
                <a:fillRect/>
              </a:stretch>
            </p:blipFill>
            <p:spPr>
              <a:xfrm>
                <a:off x="2001645" y="1121850"/>
                <a:ext cx="3912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6" name="Ink 785">
                <a:extLst>
                  <a:ext uri="{FF2B5EF4-FFF2-40B4-BE49-F238E27FC236}">
                    <a16:creationId xmlns:a16="http://schemas.microsoft.com/office/drawing/2014/main" id="{868B0E72-C0E4-21A9-BFF9-8E086D8F3283}"/>
                  </a:ext>
                </a:extLst>
              </p14:cNvPr>
              <p14:cNvContentPartPr/>
              <p14:nvPr/>
            </p14:nvContentPartPr>
            <p14:xfrm>
              <a:off x="903440" y="1185180"/>
              <a:ext cx="1308240" cy="360"/>
            </p14:xfrm>
          </p:contentPart>
        </mc:Choice>
        <mc:Fallback xmlns="">
          <p:pic>
            <p:nvPicPr>
              <p:cNvPr id="786" name="Ink 785">
                <a:extLst>
                  <a:ext uri="{FF2B5EF4-FFF2-40B4-BE49-F238E27FC236}">
                    <a16:creationId xmlns:a16="http://schemas.microsoft.com/office/drawing/2014/main" id="{868B0E72-C0E4-21A9-BFF9-8E086D8F3283}"/>
                  </a:ext>
                </a:extLst>
              </p:cNvPr>
              <p:cNvPicPr/>
              <p:nvPr/>
            </p:nvPicPr>
            <p:blipFill>
              <a:blip r:embed="rId20"/>
              <a:stretch>
                <a:fillRect/>
              </a:stretch>
            </p:blipFill>
            <p:spPr>
              <a:xfrm>
                <a:off x="885435" y="1149180"/>
                <a:ext cx="134389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3" name="Ink 792">
                <a:extLst>
                  <a:ext uri="{FF2B5EF4-FFF2-40B4-BE49-F238E27FC236}">
                    <a16:creationId xmlns:a16="http://schemas.microsoft.com/office/drawing/2014/main" id="{55974556-E1CF-4990-AD35-DEEF297D0481}"/>
                  </a:ext>
                </a:extLst>
              </p14:cNvPr>
              <p14:cNvContentPartPr/>
              <p14:nvPr/>
            </p14:nvContentPartPr>
            <p14:xfrm>
              <a:off x="888555" y="1300050"/>
              <a:ext cx="2158560" cy="360"/>
            </p14:xfrm>
          </p:contentPart>
        </mc:Choice>
        <mc:Fallback xmlns="">
          <p:pic>
            <p:nvPicPr>
              <p:cNvPr id="793" name="Ink 792">
                <a:extLst>
                  <a:ext uri="{FF2B5EF4-FFF2-40B4-BE49-F238E27FC236}">
                    <a16:creationId xmlns:a16="http://schemas.microsoft.com/office/drawing/2014/main" id="{55974556-E1CF-4990-AD35-DEEF297D0481}"/>
                  </a:ext>
                </a:extLst>
              </p:cNvPr>
              <p:cNvPicPr/>
              <p:nvPr/>
            </p:nvPicPr>
            <p:blipFill>
              <a:blip r:embed="rId22"/>
              <a:stretch>
                <a:fillRect/>
              </a:stretch>
            </p:blipFill>
            <p:spPr>
              <a:xfrm>
                <a:off x="870915" y="1264410"/>
                <a:ext cx="2194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4" name="Ink 793">
                <a:extLst>
                  <a:ext uri="{FF2B5EF4-FFF2-40B4-BE49-F238E27FC236}">
                    <a16:creationId xmlns:a16="http://schemas.microsoft.com/office/drawing/2014/main" id="{8FBE1F37-C8F0-9773-2098-8E15C8F28992}"/>
                  </a:ext>
                </a:extLst>
              </p14:cNvPr>
              <p14:cNvContentPartPr/>
              <p14:nvPr/>
            </p14:nvContentPartPr>
            <p14:xfrm>
              <a:off x="895035" y="1271970"/>
              <a:ext cx="2144160" cy="360"/>
            </p14:xfrm>
          </p:contentPart>
        </mc:Choice>
        <mc:Fallback xmlns="">
          <p:pic>
            <p:nvPicPr>
              <p:cNvPr id="794" name="Ink 793">
                <a:extLst>
                  <a:ext uri="{FF2B5EF4-FFF2-40B4-BE49-F238E27FC236}">
                    <a16:creationId xmlns:a16="http://schemas.microsoft.com/office/drawing/2014/main" id="{8FBE1F37-C8F0-9773-2098-8E15C8F28992}"/>
                  </a:ext>
                </a:extLst>
              </p:cNvPr>
              <p:cNvPicPr/>
              <p:nvPr/>
            </p:nvPicPr>
            <p:blipFill>
              <a:blip r:embed="rId24"/>
              <a:stretch>
                <a:fillRect/>
              </a:stretch>
            </p:blipFill>
            <p:spPr>
              <a:xfrm>
                <a:off x="877395" y="1236330"/>
                <a:ext cx="2179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96" name="Ink 795">
                <a:extLst>
                  <a:ext uri="{FF2B5EF4-FFF2-40B4-BE49-F238E27FC236}">
                    <a16:creationId xmlns:a16="http://schemas.microsoft.com/office/drawing/2014/main" id="{8C962910-9B1F-9F14-C781-DE1B6B3C31C3}"/>
                  </a:ext>
                </a:extLst>
              </p14:cNvPr>
              <p14:cNvContentPartPr/>
              <p14:nvPr/>
            </p14:nvContentPartPr>
            <p14:xfrm>
              <a:off x="882200" y="1936110"/>
              <a:ext cx="4260600" cy="360"/>
            </p14:xfrm>
          </p:contentPart>
        </mc:Choice>
        <mc:Fallback xmlns="">
          <p:pic>
            <p:nvPicPr>
              <p:cNvPr id="796" name="Ink 795">
                <a:extLst>
                  <a:ext uri="{FF2B5EF4-FFF2-40B4-BE49-F238E27FC236}">
                    <a16:creationId xmlns:a16="http://schemas.microsoft.com/office/drawing/2014/main" id="{8C962910-9B1F-9F14-C781-DE1B6B3C31C3}"/>
                  </a:ext>
                </a:extLst>
              </p:cNvPr>
              <p:cNvPicPr/>
              <p:nvPr/>
            </p:nvPicPr>
            <p:blipFill>
              <a:blip r:embed="rId26"/>
              <a:stretch>
                <a:fillRect/>
              </a:stretch>
            </p:blipFill>
            <p:spPr>
              <a:xfrm>
                <a:off x="864560" y="1900110"/>
                <a:ext cx="4296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98" name="Ink 797">
                <a:extLst>
                  <a:ext uri="{FF2B5EF4-FFF2-40B4-BE49-F238E27FC236}">
                    <a16:creationId xmlns:a16="http://schemas.microsoft.com/office/drawing/2014/main" id="{91D16A69-32FB-E621-5776-46032F72EA1C}"/>
                  </a:ext>
                </a:extLst>
              </p14:cNvPr>
              <p14:cNvContentPartPr/>
              <p14:nvPr/>
            </p14:nvContentPartPr>
            <p14:xfrm>
              <a:off x="880400" y="1925310"/>
              <a:ext cx="4250520" cy="360"/>
            </p14:xfrm>
          </p:contentPart>
        </mc:Choice>
        <mc:Fallback xmlns="">
          <p:pic>
            <p:nvPicPr>
              <p:cNvPr id="798" name="Ink 797">
                <a:extLst>
                  <a:ext uri="{FF2B5EF4-FFF2-40B4-BE49-F238E27FC236}">
                    <a16:creationId xmlns:a16="http://schemas.microsoft.com/office/drawing/2014/main" id="{91D16A69-32FB-E621-5776-46032F72EA1C}"/>
                  </a:ext>
                </a:extLst>
              </p:cNvPr>
              <p:cNvPicPr/>
              <p:nvPr/>
            </p:nvPicPr>
            <p:blipFill>
              <a:blip r:embed="rId28"/>
              <a:stretch>
                <a:fillRect/>
              </a:stretch>
            </p:blipFill>
            <p:spPr>
              <a:xfrm>
                <a:off x="862760" y="1889670"/>
                <a:ext cx="4286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9" name="Ink 798">
                <a:extLst>
                  <a:ext uri="{FF2B5EF4-FFF2-40B4-BE49-F238E27FC236}">
                    <a16:creationId xmlns:a16="http://schemas.microsoft.com/office/drawing/2014/main" id="{E5BBC692-A7C5-6329-C305-93BA345AF5A2}"/>
                  </a:ext>
                </a:extLst>
              </p14:cNvPr>
              <p14:cNvContentPartPr/>
              <p14:nvPr/>
            </p14:nvContentPartPr>
            <p14:xfrm>
              <a:off x="889760" y="1900110"/>
              <a:ext cx="4247640" cy="360"/>
            </p14:xfrm>
          </p:contentPart>
        </mc:Choice>
        <mc:Fallback xmlns="">
          <p:pic>
            <p:nvPicPr>
              <p:cNvPr id="799" name="Ink 798">
                <a:extLst>
                  <a:ext uri="{FF2B5EF4-FFF2-40B4-BE49-F238E27FC236}">
                    <a16:creationId xmlns:a16="http://schemas.microsoft.com/office/drawing/2014/main" id="{E5BBC692-A7C5-6329-C305-93BA345AF5A2}"/>
                  </a:ext>
                </a:extLst>
              </p:cNvPr>
              <p:cNvPicPr/>
              <p:nvPr/>
            </p:nvPicPr>
            <p:blipFill>
              <a:blip r:embed="rId30"/>
              <a:stretch>
                <a:fillRect/>
              </a:stretch>
            </p:blipFill>
            <p:spPr>
              <a:xfrm>
                <a:off x="871760" y="1864110"/>
                <a:ext cx="42832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00" name="Ink 799">
                <a:extLst>
                  <a:ext uri="{FF2B5EF4-FFF2-40B4-BE49-F238E27FC236}">
                    <a16:creationId xmlns:a16="http://schemas.microsoft.com/office/drawing/2014/main" id="{3D82D69D-9955-29CC-DC2A-C16A7EBA980A}"/>
                  </a:ext>
                </a:extLst>
              </p14:cNvPr>
              <p14:cNvContentPartPr/>
              <p14:nvPr/>
            </p14:nvContentPartPr>
            <p14:xfrm>
              <a:off x="893000" y="2852550"/>
              <a:ext cx="1726200" cy="360"/>
            </p14:xfrm>
          </p:contentPart>
        </mc:Choice>
        <mc:Fallback xmlns="">
          <p:pic>
            <p:nvPicPr>
              <p:cNvPr id="800" name="Ink 799">
                <a:extLst>
                  <a:ext uri="{FF2B5EF4-FFF2-40B4-BE49-F238E27FC236}">
                    <a16:creationId xmlns:a16="http://schemas.microsoft.com/office/drawing/2014/main" id="{3D82D69D-9955-29CC-DC2A-C16A7EBA980A}"/>
                  </a:ext>
                </a:extLst>
              </p:cNvPr>
              <p:cNvPicPr/>
              <p:nvPr/>
            </p:nvPicPr>
            <p:blipFill>
              <a:blip r:embed="rId32"/>
              <a:stretch>
                <a:fillRect/>
              </a:stretch>
            </p:blipFill>
            <p:spPr>
              <a:xfrm>
                <a:off x="875000" y="2816910"/>
                <a:ext cx="1761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01" name="Ink 800">
                <a:extLst>
                  <a:ext uri="{FF2B5EF4-FFF2-40B4-BE49-F238E27FC236}">
                    <a16:creationId xmlns:a16="http://schemas.microsoft.com/office/drawing/2014/main" id="{E8E8ABF6-EA86-F90C-809F-3757B4EA7094}"/>
                  </a:ext>
                </a:extLst>
              </p14:cNvPr>
              <p14:cNvContentPartPr/>
              <p14:nvPr/>
            </p14:nvContentPartPr>
            <p14:xfrm>
              <a:off x="903440" y="2888550"/>
              <a:ext cx="1712520" cy="360"/>
            </p14:xfrm>
          </p:contentPart>
        </mc:Choice>
        <mc:Fallback xmlns="">
          <p:pic>
            <p:nvPicPr>
              <p:cNvPr id="801" name="Ink 800">
                <a:extLst>
                  <a:ext uri="{FF2B5EF4-FFF2-40B4-BE49-F238E27FC236}">
                    <a16:creationId xmlns:a16="http://schemas.microsoft.com/office/drawing/2014/main" id="{E8E8ABF6-EA86-F90C-809F-3757B4EA7094}"/>
                  </a:ext>
                </a:extLst>
              </p:cNvPr>
              <p:cNvPicPr/>
              <p:nvPr/>
            </p:nvPicPr>
            <p:blipFill>
              <a:blip r:embed="rId34"/>
              <a:stretch>
                <a:fillRect/>
              </a:stretch>
            </p:blipFill>
            <p:spPr>
              <a:xfrm>
                <a:off x="885800" y="2852550"/>
                <a:ext cx="17481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2" name="Ink 801">
                <a:extLst>
                  <a:ext uri="{FF2B5EF4-FFF2-40B4-BE49-F238E27FC236}">
                    <a16:creationId xmlns:a16="http://schemas.microsoft.com/office/drawing/2014/main" id="{F532A454-5E8D-2727-0A6B-1BD5E60E509A}"/>
                  </a:ext>
                </a:extLst>
              </p14:cNvPr>
              <p14:cNvContentPartPr/>
              <p14:nvPr/>
            </p14:nvContentPartPr>
            <p14:xfrm>
              <a:off x="888680" y="2888550"/>
              <a:ext cx="360" cy="360"/>
            </p14:xfrm>
          </p:contentPart>
        </mc:Choice>
        <mc:Fallback xmlns="">
          <p:pic>
            <p:nvPicPr>
              <p:cNvPr id="802" name="Ink 801">
                <a:extLst>
                  <a:ext uri="{FF2B5EF4-FFF2-40B4-BE49-F238E27FC236}">
                    <a16:creationId xmlns:a16="http://schemas.microsoft.com/office/drawing/2014/main" id="{F532A454-5E8D-2727-0A6B-1BD5E60E509A}"/>
                  </a:ext>
                </a:extLst>
              </p:cNvPr>
              <p:cNvPicPr/>
              <p:nvPr/>
            </p:nvPicPr>
            <p:blipFill>
              <a:blip r:embed="rId9"/>
              <a:stretch>
                <a:fillRect/>
              </a:stretch>
            </p:blipFill>
            <p:spPr>
              <a:xfrm>
                <a:off x="871040" y="2852550"/>
                <a:ext cx="36000" cy="72000"/>
              </a:xfrm>
              <a:prstGeom prst="rect">
                <a:avLst/>
              </a:prstGeom>
            </p:spPr>
          </p:pic>
        </mc:Fallback>
      </mc:AlternateContent>
    </p:spTree>
    <p:extLst>
      <p:ext uri="{BB962C8B-B14F-4D97-AF65-F5344CB8AC3E}">
        <p14:creationId xmlns:p14="http://schemas.microsoft.com/office/powerpoint/2010/main" val="12034638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588402" y="242394"/>
            <a:ext cx="3967196" cy="594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698496" y="242393"/>
            <a:ext cx="825326" cy="5941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3216462" y="2670150"/>
            <a:ext cx="7278631" cy="7176445"/>
            <a:chOff x="-2863173" y="1755750"/>
            <a:chExt cx="7278631" cy="7176445"/>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sp>
        <p:nvSpPr>
          <p:cNvPr id="2" name="TextBox 1">
            <a:extLst>
              <a:ext uri="{FF2B5EF4-FFF2-40B4-BE49-F238E27FC236}">
                <a16:creationId xmlns:a16="http://schemas.microsoft.com/office/drawing/2014/main" id="{6C6E62D0-9347-7AE0-ADD2-C919429B65CE}"/>
              </a:ext>
            </a:extLst>
          </p:cNvPr>
          <p:cNvSpPr txBox="1"/>
          <p:nvPr/>
        </p:nvSpPr>
        <p:spPr>
          <a:xfrm>
            <a:off x="1032843" y="872887"/>
            <a:ext cx="7217776" cy="461665"/>
          </a:xfrm>
          <a:prstGeom prst="rect">
            <a:avLst/>
          </a:prstGeom>
          <a:noFill/>
        </p:spPr>
        <p:txBody>
          <a:bodyPr wrap="square" rtlCol="0">
            <a:spAutoFit/>
          </a:bodyPr>
          <a:lstStyle/>
          <a:p>
            <a:r>
              <a:rPr lang="fr-MA" sz="2400" b="1" dirty="0">
                <a:solidFill>
                  <a:schemeClr val="bg2"/>
                </a:solidFill>
                <a:effectLst/>
                <a:latin typeface="Oxanium" panose="020B0604020202020204" charset="0"/>
                <a:ea typeface="Calibri" panose="020F0502020204030204" pitchFamily="34" charset="0"/>
                <a:cs typeface="Arial" panose="020B0604020202020204" pitchFamily="34" charset="0"/>
              </a:rPr>
              <a:t>Configuration des paramètres IPsec sur R3 :</a:t>
            </a:r>
            <a:endParaRPr lang="fr-FR" sz="1800" dirty="0">
              <a:solidFill>
                <a:schemeClr val="bg2"/>
              </a:solidFill>
              <a:latin typeface="Oxanium" panose="020B0604020202020204" charset="0"/>
            </a:endParaRPr>
          </a:p>
        </p:txBody>
      </p:sp>
      <p:graphicFrame>
        <p:nvGraphicFramePr>
          <p:cNvPr id="4" name="Diagram 3">
            <a:extLst>
              <a:ext uri="{FF2B5EF4-FFF2-40B4-BE49-F238E27FC236}">
                <a16:creationId xmlns:a16="http://schemas.microsoft.com/office/drawing/2014/main" id="{5B4C40B1-6F17-5C93-0992-81CC5354FF29}"/>
              </a:ext>
            </a:extLst>
          </p:cNvPr>
          <p:cNvGraphicFramePr/>
          <p:nvPr>
            <p:extLst>
              <p:ext uri="{D42A27DB-BD31-4B8C-83A1-F6EECF244321}">
                <p14:modId xmlns:p14="http://schemas.microsoft.com/office/powerpoint/2010/main" val="4037247774"/>
              </p:ext>
            </p:extLst>
          </p:nvPr>
        </p:nvGraphicFramePr>
        <p:xfrm>
          <a:off x="1854306" y="1709455"/>
          <a:ext cx="5435387" cy="27788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12602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60000"/>
            <a:lumOff val="40000"/>
            <a:alpha val="0"/>
          </a:schemeClr>
        </a:soli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5078854" cy="7209277"/>
            <a:chOff x="5396061" y="-676770"/>
            <a:chExt cx="5078854" cy="7209277"/>
          </a:xfrm>
        </p:grpSpPr>
        <p:pic>
          <p:nvPicPr>
            <p:cNvPr id="772" name="Google Shape;772;p61"/>
            <p:cNvPicPr preferRelativeResize="0"/>
            <p:nvPr/>
          </p:nvPicPr>
          <p:blipFill>
            <a:blip r:embed="rId3">
              <a:alphaModFix/>
            </a:blip>
            <a:stretch>
              <a:fillRect/>
            </a:stretch>
          </p:blipFill>
          <p:spPr>
            <a:xfrm rot="16200000">
              <a:off x="7927740" y="-791425"/>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588402" y="0"/>
            <a:ext cx="3967196" cy="5941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Mise en place d’un VPN</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1718709" y="-23834"/>
            <a:ext cx="825326" cy="5941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06</a:t>
            </a:r>
            <a:endParaRPr sz="4000" dirty="0"/>
          </a:p>
        </p:txBody>
      </p:sp>
      <p:grpSp>
        <p:nvGrpSpPr>
          <p:cNvPr id="787" name="Google Shape;787;p61"/>
          <p:cNvGrpSpPr/>
          <p:nvPr/>
        </p:nvGrpSpPr>
        <p:grpSpPr>
          <a:xfrm>
            <a:off x="-3216462" y="2670150"/>
            <a:ext cx="7278631" cy="7176445"/>
            <a:chOff x="-2863173" y="1755750"/>
            <a:chExt cx="7278631" cy="7176445"/>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149969" y="4071870"/>
              <a:ext cx="4565427" cy="4860325"/>
            </a:xfrm>
            <a:prstGeom prst="rect">
              <a:avLst/>
            </a:prstGeom>
            <a:noFill/>
            <a:ln>
              <a:noFill/>
            </a:ln>
          </p:spPr>
        </p:pic>
      </p:grpSp>
      <p:pic>
        <p:nvPicPr>
          <p:cNvPr id="3" name="Image 2">
            <a:extLst>
              <a:ext uri="{FF2B5EF4-FFF2-40B4-BE49-F238E27FC236}">
                <a16:creationId xmlns:a16="http://schemas.microsoft.com/office/drawing/2014/main" id="{55636AD5-BD8A-8783-2C16-A8E5A786260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270961" y="499736"/>
            <a:ext cx="5696585" cy="4095750"/>
          </a:xfrm>
          <a:prstGeom prst="rect">
            <a:avLst/>
          </a:prstGeom>
          <a:ln w="19050">
            <a:solidFill>
              <a:schemeClr val="tx1"/>
            </a:solidFill>
          </a:ln>
        </p:spPr>
      </p:pic>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57A08E8-A3EF-F920-EB0C-EFE140F5612B}"/>
                  </a:ext>
                </a:extLst>
              </p14:cNvPr>
              <p14:cNvContentPartPr/>
              <p14:nvPr/>
            </p14:nvContentPartPr>
            <p14:xfrm>
              <a:off x="1295220" y="836200"/>
              <a:ext cx="2253240" cy="360"/>
            </p14:xfrm>
          </p:contentPart>
        </mc:Choice>
        <mc:Fallback xmlns="">
          <p:pic>
            <p:nvPicPr>
              <p:cNvPr id="5" name="Ink 4">
                <a:extLst>
                  <a:ext uri="{FF2B5EF4-FFF2-40B4-BE49-F238E27FC236}">
                    <a16:creationId xmlns:a16="http://schemas.microsoft.com/office/drawing/2014/main" id="{457A08E8-A3EF-F920-EB0C-EFE140F5612B}"/>
                  </a:ext>
                </a:extLst>
              </p:cNvPr>
              <p:cNvPicPr/>
              <p:nvPr/>
            </p:nvPicPr>
            <p:blipFill>
              <a:blip r:embed="rId9"/>
              <a:stretch>
                <a:fillRect/>
              </a:stretch>
            </p:blipFill>
            <p:spPr>
              <a:xfrm>
                <a:off x="1259580" y="764560"/>
                <a:ext cx="2324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E753983-BF80-ADF6-4C8E-CFD60BE53FB3}"/>
                  </a:ext>
                </a:extLst>
              </p14:cNvPr>
              <p14:cNvContentPartPr/>
              <p14:nvPr/>
            </p14:nvContentPartPr>
            <p14:xfrm>
              <a:off x="1280820" y="2188840"/>
              <a:ext cx="4498920" cy="360"/>
            </p14:xfrm>
          </p:contentPart>
        </mc:Choice>
        <mc:Fallback xmlns="">
          <p:pic>
            <p:nvPicPr>
              <p:cNvPr id="6" name="Ink 5">
                <a:extLst>
                  <a:ext uri="{FF2B5EF4-FFF2-40B4-BE49-F238E27FC236}">
                    <a16:creationId xmlns:a16="http://schemas.microsoft.com/office/drawing/2014/main" id="{BE753983-BF80-ADF6-4C8E-CFD60BE53FB3}"/>
                  </a:ext>
                </a:extLst>
              </p:cNvPr>
              <p:cNvPicPr/>
              <p:nvPr/>
            </p:nvPicPr>
            <p:blipFill>
              <a:blip r:embed="rId11"/>
              <a:stretch>
                <a:fillRect/>
              </a:stretch>
            </p:blipFill>
            <p:spPr>
              <a:xfrm>
                <a:off x="1245180" y="2117200"/>
                <a:ext cx="4570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91B5320-425C-FA10-44A3-AC14FB78694C}"/>
                  </a:ext>
                </a:extLst>
              </p14:cNvPr>
              <p14:cNvContentPartPr/>
              <p14:nvPr/>
            </p14:nvContentPartPr>
            <p14:xfrm>
              <a:off x="1307820" y="3503320"/>
              <a:ext cx="1805040" cy="360"/>
            </p14:xfrm>
          </p:contentPart>
        </mc:Choice>
        <mc:Fallback xmlns="">
          <p:pic>
            <p:nvPicPr>
              <p:cNvPr id="7" name="Ink 6">
                <a:extLst>
                  <a:ext uri="{FF2B5EF4-FFF2-40B4-BE49-F238E27FC236}">
                    <a16:creationId xmlns:a16="http://schemas.microsoft.com/office/drawing/2014/main" id="{991B5320-425C-FA10-44A3-AC14FB78694C}"/>
                  </a:ext>
                </a:extLst>
              </p:cNvPr>
              <p:cNvPicPr/>
              <p:nvPr/>
            </p:nvPicPr>
            <p:blipFill>
              <a:blip r:embed="rId13"/>
              <a:stretch>
                <a:fillRect/>
              </a:stretch>
            </p:blipFill>
            <p:spPr>
              <a:xfrm>
                <a:off x="1271820" y="3431680"/>
                <a:ext cx="1876680" cy="144000"/>
              </a:xfrm>
              <a:prstGeom prst="rect">
                <a:avLst/>
              </a:prstGeom>
            </p:spPr>
          </p:pic>
        </mc:Fallback>
      </mc:AlternateContent>
    </p:spTree>
    <p:extLst>
      <p:ext uri="{BB962C8B-B14F-4D97-AF65-F5344CB8AC3E}">
        <p14:creationId xmlns:p14="http://schemas.microsoft.com/office/powerpoint/2010/main" val="3315154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106073" y="-782822"/>
            <a:ext cx="4851309" cy="6743829"/>
            <a:chOff x="5396061" y="-211322"/>
            <a:chExt cx="4851309" cy="6743829"/>
          </a:xfrm>
        </p:grpSpPr>
        <p:pic>
          <p:nvPicPr>
            <p:cNvPr id="772" name="Google Shape;772;p61"/>
            <p:cNvPicPr preferRelativeResize="0"/>
            <p:nvPr/>
          </p:nvPicPr>
          <p:blipFill>
            <a:blip r:embed="rId3">
              <a:alphaModFix/>
            </a:blip>
            <a:stretch>
              <a:fillRect/>
            </a:stretch>
          </p:blipFill>
          <p:spPr>
            <a:xfrm rot="16200000">
              <a:off x="7700195" y="-325977"/>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332234" y="1276650"/>
            <a:ext cx="610056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800" b="1" dirty="0">
                <a:solidFill>
                  <a:srgbClr val="7030A0"/>
                </a:solidFill>
                <a:latin typeface="Oxanium" panose="020B0604020202020204" charset="0"/>
              </a:rPr>
              <a:t>TEST</a:t>
            </a:r>
            <a:endParaRPr sz="48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4069735" y="2252263"/>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08</a:t>
            </a:r>
            <a:endParaRPr dirty="0"/>
          </a:p>
        </p:txBody>
      </p:sp>
      <p:grpSp>
        <p:nvGrpSpPr>
          <p:cNvPr id="787" name="Google Shape;787;p61"/>
          <p:cNvGrpSpPr/>
          <p:nvPr/>
        </p:nvGrpSpPr>
        <p:grpSpPr>
          <a:xfrm>
            <a:off x="-2390738" y="2118450"/>
            <a:ext cx="7329673" cy="6545337"/>
            <a:chOff x="-2863173" y="1755750"/>
            <a:chExt cx="7329673" cy="6545337"/>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98927" y="3440762"/>
              <a:ext cx="4565427" cy="4860325"/>
            </a:xfrm>
            <a:prstGeom prst="rect">
              <a:avLst/>
            </a:prstGeom>
            <a:noFill/>
            <a:ln>
              <a:noFill/>
            </a:ln>
          </p:spPr>
        </p:pic>
      </p:grpSp>
    </p:spTree>
    <p:extLst>
      <p:ext uri="{BB962C8B-B14F-4D97-AF65-F5344CB8AC3E}">
        <p14:creationId xmlns:p14="http://schemas.microsoft.com/office/powerpoint/2010/main" val="1326487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106073" y="-851823"/>
            <a:ext cx="5234889" cy="7123972"/>
            <a:chOff x="5396061" y="-280323"/>
            <a:chExt cx="5234889" cy="7123972"/>
          </a:xfrm>
        </p:grpSpPr>
        <p:pic>
          <p:nvPicPr>
            <p:cNvPr id="772" name="Google Shape;772;p61"/>
            <p:cNvPicPr preferRelativeResize="0"/>
            <p:nvPr/>
          </p:nvPicPr>
          <p:blipFill>
            <a:blip r:embed="rId3">
              <a:alphaModFix/>
            </a:blip>
            <a:stretch>
              <a:fillRect/>
            </a:stretch>
          </p:blipFill>
          <p:spPr>
            <a:xfrm rot="16200000">
              <a:off x="7864343" y="-394978"/>
              <a:ext cx="2432520" cy="2661830"/>
            </a:xfrm>
            <a:prstGeom prst="rect">
              <a:avLst/>
            </a:prstGeom>
            <a:noFill/>
            <a:ln>
              <a:noFill/>
            </a:ln>
          </p:spPr>
        </p:pic>
        <p:grpSp>
          <p:nvGrpSpPr>
            <p:cNvPr id="773" name="Google Shape;773;p61"/>
            <p:cNvGrpSpPr/>
            <p:nvPr/>
          </p:nvGrpSpPr>
          <p:grpSpPr>
            <a:xfrm flipH="1">
              <a:off x="8087460" y="4181887"/>
              <a:ext cx="2543490" cy="2661762"/>
              <a:chOff x="-880710" y="-130090"/>
              <a:chExt cx="4914956" cy="5143500"/>
            </a:xfrm>
          </p:grpSpPr>
          <p:pic>
            <p:nvPicPr>
              <p:cNvPr id="774" name="Google Shape;774;p61"/>
              <p:cNvPicPr preferRelativeResize="0"/>
              <p:nvPr/>
            </p:nvPicPr>
            <p:blipFill>
              <a:blip r:embed="rId4">
                <a:alphaModFix/>
              </a:blip>
              <a:stretch>
                <a:fillRect/>
              </a:stretch>
            </p:blipFill>
            <p:spPr>
              <a:xfrm>
                <a:off x="-880710" y="-130090"/>
                <a:ext cx="4914956" cy="5143500"/>
              </a:xfrm>
              <a:prstGeom prst="rect">
                <a:avLst/>
              </a:prstGeom>
              <a:noFill/>
              <a:ln>
                <a:noFill/>
              </a:ln>
            </p:spPr>
          </p:pic>
          <p:sp>
            <p:nvSpPr>
              <p:cNvPr id="775" name="Google Shape;775;p61"/>
              <p:cNvSpPr/>
              <p:nvPr/>
            </p:nvSpPr>
            <p:spPr>
              <a:xfrm>
                <a:off x="-456687" y="236005"/>
                <a:ext cx="4066912"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3856563" y="123531"/>
            <a:ext cx="1430874" cy="4818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TEST</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3064152" y="145728"/>
            <a:ext cx="792411" cy="4818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08</a:t>
            </a:r>
            <a:endParaRPr sz="4000" dirty="0"/>
          </a:p>
        </p:txBody>
      </p:sp>
      <p:grpSp>
        <p:nvGrpSpPr>
          <p:cNvPr id="787" name="Google Shape;787;p61"/>
          <p:cNvGrpSpPr/>
          <p:nvPr/>
        </p:nvGrpSpPr>
        <p:grpSpPr>
          <a:xfrm>
            <a:off x="-4110946" y="3078839"/>
            <a:ext cx="7571303" cy="6504240"/>
            <a:chOff x="-3104803" y="1796847"/>
            <a:chExt cx="7571303" cy="6504240"/>
          </a:xfrm>
        </p:grpSpPr>
        <p:grpSp>
          <p:nvGrpSpPr>
            <p:cNvPr id="788" name="Google Shape;788;p61"/>
            <p:cNvGrpSpPr/>
            <p:nvPr/>
          </p:nvGrpSpPr>
          <p:grpSpPr>
            <a:xfrm rot="10800000" flipH="1">
              <a:off x="-3104803" y="1796847"/>
              <a:ext cx="4914957" cy="5143501"/>
              <a:chOff x="-3716625" y="-4285647"/>
              <a:chExt cx="4914957" cy="5143501"/>
            </a:xfrm>
          </p:grpSpPr>
          <p:pic>
            <p:nvPicPr>
              <p:cNvPr id="789" name="Google Shape;789;p61"/>
              <p:cNvPicPr preferRelativeResize="0"/>
              <p:nvPr/>
            </p:nvPicPr>
            <p:blipFill>
              <a:blip r:embed="rId4">
                <a:alphaModFix/>
              </a:blip>
              <a:stretch>
                <a:fillRect/>
              </a:stretch>
            </p:blipFill>
            <p:spPr>
              <a:xfrm>
                <a:off x="-3716625" y="-4285647"/>
                <a:ext cx="4914957" cy="5143501"/>
              </a:xfrm>
              <a:prstGeom prst="rect">
                <a:avLst/>
              </a:prstGeom>
              <a:noFill/>
              <a:ln>
                <a:noFill/>
              </a:ln>
            </p:spPr>
          </p:pic>
          <p:sp>
            <p:nvSpPr>
              <p:cNvPr id="790" name="Google Shape;790;p61"/>
              <p:cNvSpPr/>
              <p:nvPr/>
            </p:nvSpPr>
            <p:spPr>
              <a:xfrm>
                <a:off x="-3292602" y="-4118450"/>
                <a:ext cx="4066911" cy="4444757"/>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1" name="Google Shape;791;p61"/>
            <p:cNvPicPr preferRelativeResize="0"/>
            <p:nvPr/>
          </p:nvPicPr>
          <p:blipFill rotWithShape="1">
            <a:blip r:embed="rId5">
              <a:alphaModFix/>
            </a:blip>
            <a:srcRect l="17360" t="15311" r="23370"/>
            <a:stretch/>
          </p:blipFill>
          <p:spPr>
            <a:xfrm rot="10800000" flipH="1">
              <a:off x="-98927" y="3440762"/>
              <a:ext cx="4565427" cy="4860325"/>
            </a:xfrm>
            <a:prstGeom prst="rect">
              <a:avLst/>
            </a:prstGeom>
            <a:noFill/>
            <a:ln>
              <a:noFill/>
            </a:ln>
          </p:spPr>
        </p:pic>
      </p:grpSp>
      <p:sp>
        <p:nvSpPr>
          <p:cNvPr id="2" name="TextBox 1">
            <a:extLst>
              <a:ext uri="{FF2B5EF4-FFF2-40B4-BE49-F238E27FC236}">
                <a16:creationId xmlns:a16="http://schemas.microsoft.com/office/drawing/2014/main" id="{C9E90286-972F-7157-8CF9-4C4274C8B3D3}"/>
              </a:ext>
            </a:extLst>
          </p:cNvPr>
          <p:cNvSpPr txBox="1"/>
          <p:nvPr/>
        </p:nvSpPr>
        <p:spPr>
          <a:xfrm>
            <a:off x="1953478" y="659167"/>
            <a:ext cx="5424029" cy="523220"/>
          </a:xfrm>
          <a:prstGeom prst="rect">
            <a:avLst/>
          </a:prstGeom>
          <a:noFill/>
        </p:spPr>
        <p:txBody>
          <a:bodyPr wrap="square" rtlCol="0">
            <a:spAutoFit/>
          </a:bodyPr>
          <a:lstStyle/>
          <a:p>
            <a:pPr algn="ctr"/>
            <a:r>
              <a:rPr lang="fr-FR" b="1" dirty="0">
                <a:latin typeface="Oxanium" panose="020B0604020202020204" charset="0"/>
              </a:rPr>
              <a:t>Créons un trafic intéressant en envoyant une requête ping  de PC1 à PC3 </a:t>
            </a:r>
          </a:p>
        </p:txBody>
      </p:sp>
      <p:pic>
        <p:nvPicPr>
          <p:cNvPr id="4" name="Picture 3">
            <a:extLst>
              <a:ext uri="{FF2B5EF4-FFF2-40B4-BE49-F238E27FC236}">
                <a16:creationId xmlns:a16="http://schemas.microsoft.com/office/drawing/2014/main" id="{808F1C9C-D832-39B3-31AE-38A7C428714F}"/>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1228455" y="1236211"/>
            <a:ext cx="6349585" cy="3294475"/>
          </a:xfrm>
          <a:prstGeom prst="rect">
            <a:avLst/>
          </a:prstGeom>
          <a:ln w="19050">
            <a:solidFill>
              <a:schemeClr val="tx1"/>
            </a:solidFill>
          </a:ln>
        </p:spPr>
      </p:pic>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766B90E-211B-4440-88A1-8133D76D26FF}"/>
                  </a:ext>
                </a:extLst>
              </p14:cNvPr>
              <p14:cNvContentPartPr/>
              <p14:nvPr/>
            </p14:nvContentPartPr>
            <p14:xfrm>
              <a:off x="1215960" y="1576860"/>
              <a:ext cx="2005200" cy="360"/>
            </p14:xfrm>
          </p:contentPart>
        </mc:Choice>
        <mc:Fallback xmlns="">
          <p:pic>
            <p:nvPicPr>
              <p:cNvPr id="5" name="Ink 4">
                <a:extLst>
                  <a:ext uri="{FF2B5EF4-FFF2-40B4-BE49-F238E27FC236}">
                    <a16:creationId xmlns:a16="http://schemas.microsoft.com/office/drawing/2014/main" id="{6766B90E-211B-4440-88A1-8133D76D26FF}"/>
                  </a:ext>
                </a:extLst>
              </p:cNvPr>
              <p:cNvPicPr/>
              <p:nvPr/>
            </p:nvPicPr>
            <p:blipFill>
              <a:blip r:embed="rId9"/>
              <a:stretch>
                <a:fillRect/>
              </a:stretch>
            </p:blipFill>
            <p:spPr>
              <a:xfrm>
                <a:off x="1180320" y="1505220"/>
                <a:ext cx="2076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0E045EB9-0E19-3867-7C30-688A29101B2A}"/>
                  </a:ext>
                </a:extLst>
              </p14:cNvPr>
              <p14:cNvContentPartPr/>
              <p14:nvPr/>
            </p14:nvContentPartPr>
            <p14:xfrm>
              <a:off x="1257000" y="1523580"/>
              <a:ext cx="1969200" cy="360"/>
            </p14:xfrm>
          </p:contentPart>
        </mc:Choice>
        <mc:Fallback xmlns="">
          <p:pic>
            <p:nvPicPr>
              <p:cNvPr id="6" name="Ink 5">
                <a:extLst>
                  <a:ext uri="{FF2B5EF4-FFF2-40B4-BE49-F238E27FC236}">
                    <a16:creationId xmlns:a16="http://schemas.microsoft.com/office/drawing/2014/main" id="{0E045EB9-0E19-3867-7C30-688A29101B2A}"/>
                  </a:ext>
                </a:extLst>
              </p:cNvPr>
              <p:cNvPicPr/>
              <p:nvPr/>
            </p:nvPicPr>
            <p:blipFill>
              <a:blip r:embed="rId11"/>
              <a:stretch>
                <a:fillRect/>
              </a:stretch>
            </p:blipFill>
            <p:spPr>
              <a:xfrm>
                <a:off x="1221000" y="1451940"/>
                <a:ext cx="204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1D7BEFEE-ECC3-6DEE-E022-2E581222F7BA}"/>
                  </a:ext>
                </a:extLst>
              </p14:cNvPr>
              <p14:cNvContentPartPr/>
              <p14:nvPr/>
            </p14:nvContentPartPr>
            <p14:xfrm>
              <a:off x="1516200" y="3649740"/>
              <a:ext cx="4225680" cy="360"/>
            </p14:xfrm>
          </p:contentPart>
        </mc:Choice>
        <mc:Fallback xmlns="">
          <p:pic>
            <p:nvPicPr>
              <p:cNvPr id="7" name="Ink 6">
                <a:extLst>
                  <a:ext uri="{FF2B5EF4-FFF2-40B4-BE49-F238E27FC236}">
                    <a16:creationId xmlns:a16="http://schemas.microsoft.com/office/drawing/2014/main" id="{1D7BEFEE-ECC3-6DEE-E022-2E581222F7BA}"/>
                  </a:ext>
                </a:extLst>
              </p:cNvPr>
              <p:cNvPicPr/>
              <p:nvPr/>
            </p:nvPicPr>
            <p:blipFill>
              <a:blip r:embed="rId13"/>
              <a:stretch>
                <a:fillRect/>
              </a:stretch>
            </p:blipFill>
            <p:spPr>
              <a:xfrm>
                <a:off x="1480200" y="3577740"/>
                <a:ext cx="4297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3FC683D4-4956-E2B6-E3B2-F28B123EB802}"/>
                  </a:ext>
                </a:extLst>
              </p14:cNvPr>
              <p14:cNvContentPartPr/>
              <p14:nvPr/>
            </p14:nvContentPartPr>
            <p14:xfrm>
              <a:off x="1531320" y="3542820"/>
              <a:ext cx="4209480" cy="360"/>
            </p14:xfrm>
          </p:contentPart>
        </mc:Choice>
        <mc:Fallback xmlns="">
          <p:pic>
            <p:nvPicPr>
              <p:cNvPr id="8" name="Ink 7">
                <a:extLst>
                  <a:ext uri="{FF2B5EF4-FFF2-40B4-BE49-F238E27FC236}">
                    <a16:creationId xmlns:a16="http://schemas.microsoft.com/office/drawing/2014/main" id="{3FC683D4-4956-E2B6-E3B2-F28B123EB802}"/>
                  </a:ext>
                </a:extLst>
              </p:cNvPr>
              <p:cNvPicPr/>
              <p:nvPr/>
            </p:nvPicPr>
            <p:blipFill>
              <a:blip r:embed="rId15"/>
              <a:stretch>
                <a:fillRect/>
              </a:stretch>
            </p:blipFill>
            <p:spPr>
              <a:xfrm>
                <a:off x="1495680" y="3471180"/>
                <a:ext cx="4281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787855C7-D197-B2C3-5504-EAF7F6268D4E}"/>
                  </a:ext>
                </a:extLst>
              </p14:cNvPr>
              <p14:cNvContentPartPr/>
              <p14:nvPr/>
            </p14:nvContentPartPr>
            <p14:xfrm>
              <a:off x="1516200" y="3542820"/>
              <a:ext cx="360" cy="360"/>
            </p14:xfrm>
          </p:contentPart>
        </mc:Choice>
        <mc:Fallback xmlns="">
          <p:pic>
            <p:nvPicPr>
              <p:cNvPr id="9" name="Ink 8">
                <a:extLst>
                  <a:ext uri="{FF2B5EF4-FFF2-40B4-BE49-F238E27FC236}">
                    <a16:creationId xmlns:a16="http://schemas.microsoft.com/office/drawing/2014/main" id="{787855C7-D197-B2C3-5504-EAF7F6268D4E}"/>
                  </a:ext>
                </a:extLst>
              </p:cNvPr>
              <p:cNvPicPr/>
              <p:nvPr/>
            </p:nvPicPr>
            <p:blipFill>
              <a:blip r:embed="rId17"/>
              <a:stretch>
                <a:fillRect/>
              </a:stretch>
            </p:blipFill>
            <p:spPr>
              <a:xfrm>
                <a:off x="1480200" y="347118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AE1FA47-D8B0-23B1-9F31-08534B21A12C}"/>
                  </a:ext>
                </a:extLst>
              </p14:cNvPr>
              <p14:cNvContentPartPr/>
              <p14:nvPr/>
            </p14:nvContentPartPr>
            <p14:xfrm>
              <a:off x="1516200" y="3428700"/>
              <a:ext cx="4236840" cy="360"/>
            </p14:xfrm>
          </p:contentPart>
        </mc:Choice>
        <mc:Fallback xmlns="">
          <p:pic>
            <p:nvPicPr>
              <p:cNvPr id="10" name="Ink 9">
                <a:extLst>
                  <a:ext uri="{FF2B5EF4-FFF2-40B4-BE49-F238E27FC236}">
                    <a16:creationId xmlns:a16="http://schemas.microsoft.com/office/drawing/2014/main" id="{CAE1FA47-D8B0-23B1-9F31-08534B21A12C}"/>
                  </a:ext>
                </a:extLst>
              </p:cNvPr>
              <p:cNvPicPr/>
              <p:nvPr/>
            </p:nvPicPr>
            <p:blipFill>
              <a:blip r:embed="rId19"/>
              <a:stretch>
                <a:fillRect/>
              </a:stretch>
            </p:blipFill>
            <p:spPr>
              <a:xfrm>
                <a:off x="1480200" y="3356700"/>
                <a:ext cx="4308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DF29FD7-5FD6-F083-80BE-AAC9F69EE8C4}"/>
                  </a:ext>
                </a:extLst>
              </p14:cNvPr>
              <p14:cNvContentPartPr/>
              <p14:nvPr/>
            </p14:nvContentPartPr>
            <p14:xfrm>
              <a:off x="5745120" y="3550380"/>
              <a:ext cx="360" cy="360"/>
            </p14:xfrm>
          </p:contentPart>
        </mc:Choice>
        <mc:Fallback xmlns="">
          <p:pic>
            <p:nvPicPr>
              <p:cNvPr id="11" name="Ink 10">
                <a:extLst>
                  <a:ext uri="{FF2B5EF4-FFF2-40B4-BE49-F238E27FC236}">
                    <a16:creationId xmlns:a16="http://schemas.microsoft.com/office/drawing/2014/main" id="{4DF29FD7-5FD6-F083-80BE-AAC9F69EE8C4}"/>
                  </a:ext>
                </a:extLst>
              </p:cNvPr>
              <p:cNvPicPr/>
              <p:nvPr/>
            </p:nvPicPr>
            <p:blipFill>
              <a:blip r:embed="rId17"/>
              <a:stretch>
                <a:fillRect/>
              </a:stretch>
            </p:blipFill>
            <p:spPr>
              <a:xfrm>
                <a:off x="5709120" y="347874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44277E87-4C16-AD5E-8AA6-D9ABC0042DC7}"/>
                  </a:ext>
                </a:extLst>
              </p14:cNvPr>
              <p14:cNvContentPartPr/>
              <p14:nvPr/>
            </p14:nvContentPartPr>
            <p14:xfrm>
              <a:off x="5753040" y="3558300"/>
              <a:ext cx="360" cy="360"/>
            </p14:xfrm>
          </p:contentPart>
        </mc:Choice>
        <mc:Fallback xmlns="">
          <p:pic>
            <p:nvPicPr>
              <p:cNvPr id="12" name="Ink 11">
                <a:extLst>
                  <a:ext uri="{FF2B5EF4-FFF2-40B4-BE49-F238E27FC236}">
                    <a16:creationId xmlns:a16="http://schemas.microsoft.com/office/drawing/2014/main" id="{44277E87-4C16-AD5E-8AA6-D9ABC0042DC7}"/>
                  </a:ext>
                </a:extLst>
              </p:cNvPr>
              <p:cNvPicPr/>
              <p:nvPr/>
            </p:nvPicPr>
            <p:blipFill>
              <a:blip r:embed="rId17"/>
              <a:stretch>
                <a:fillRect/>
              </a:stretch>
            </p:blipFill>
            <p:spPr>
              <a:xfrm>
                <a:off x="5717040" y="348630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A38295B4-77A5-5EBE-28F5-93C815150013}"/>
                  </a:ext>
                </a:extLst>
              </p14:cNvPr>
              <p14:cNvContentPartPr/>
              <p14:nvPr/>
            </p14:nvContentPartPr>
            <p14:xfrm>
              <a:off x="5745120" y="3626700"/>
              <a:ext cx="360" cy="360"/>
            </p14:xfrm>
          </p:contentPart>
        </mc:Choice>
        <mc:Fallback xmlns="">
          <p:pic>
            <p:nvPicPr>
              <p:cNvPr id="13" name="Ink 12">
                <a:extLst>
                  <a:ext uri="{FF2B5EF4-FFF2-40B4-BE49-F238E27FC236}">
                    <a16:creationId xmlns:a16="http://schemas.microsoft.com/office/drawing/2014/main" id="{A38295B4-77A5-5EBE-28F5-93C815150013}"/>
                  </a:ext>
                </a:extLst>
              </p:cNvPr>
              <p:cNvPicPr/>
              <p:nvPr/>
            </p:nvPicPr>
            <p:blipFill>
              <a:blip r:embed="rId17"/>
              <a:stretch>
                <a:fillRect/>
              </a:stretch>
            </p:blipFill>
            <p:spPr>
              <a:xfrm>
                <a:off x="5709120" y="35550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D3D71A74-4294-8057-B772-E0E6CCA81D56}"/>
                  </a:ext>
                </a:extLst>
              </p14:cNvPr>
              <p14:cNvContentPartPr/>
              <p14:nvPr/>
            </p14:nvContentPartPr>
            <p14:xfrm>
              <a:off x="5753040" y="3642180"/>
              <a:ext cx="360" cy="360"/>
            </p14:xfrm>
          </p:contentPart>
        </mc:Choice>
        <mc:Fallback xmlns="">
          <p:pic>
            <p:nvPicPr>
              <p:cNvPr id="14" name="Ink 13">
                <a:extLst>
                  <a:ext uri="{FF2B5EF4-FFF2-40B4-BE49-F238E27FC236}">
                    <a16:creationId xmlns:a16="http://schemas.microsoft.com/office/drawing/2014/main" id="{D3D71A74-4294-8057-B772-E0E6CCA81D56}"/>
                  </a:ext>
                </a:extLst>
              </p:cNvPr>
              <p:cNvPicPr/>
              <p:nvPr/>
            </p:nvPicPr>
            <p:blipFill>
              <a:blip r:embed="rId17"/>
              <a:stretch>
                <a:fillRect/>
              </a:stretch>
            </p:blipFill>
            <p:spPr>
              <a:xfrm>
                <a:off x="5717040" y="357018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C4B9474-2E94-04B5-5476-4372706F3B09}"/>
                  </a:ext>
                </a:extLst>
              </p14:cNvPr>
              <p14:cNvContentPartPr/>
              <p14:nvPr/>
            </p14:nvContentPartPr>
            <p14:xfrm>
              <a:off x="1508280" y="3382260"/>
              <a:ext cx="4239360" cy="360"/>
            </p14:xfrm>
          </p:contentPart>
        </mc:Choice>
        <mc:Fallback xmlns="">
          <p:pic>
            <p:nvPicPr>
              <p:cNvPr id="15" name="Ink 14">
                <a:extLst>
                  <a:ext uri="{FF2B5EF4-FFF2-40B4-BE49-F238E27FC236}">
                    <a16:creationId xmlns:a16="http://schemas.microsoft.com/office/drawing/2014/main" id="{FC4B9474-2E94-04B5-5476-4372706F3B09}"/>
                  </a:ext>
                </a:extLst>
              </p:cNvPr>
              <p:cNvPicPr/>
              <p:nvPr/>
            </p:nvPicPr>
            <p:blipFill>
              <a:blip r:embed="rId25"/>
              <a:stretch>
                <a:fillRect/>
              </a:stretch>
            </p:blipFill>
            <p:spPr>
              <a:xfrm>
                <a:off x="1472640" y="3310260"/>
                <a:ext cx="4311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7E4B89A-30B6-568F-C36D-ADCFC6E27E98}"/>
                  </a:ext>
                </a:extLst>
              </p14:cNvPr>
              <p14:cNvContentPartPr/>
              <p14:nvPr/>
            </p14:nvContentPartPr>
            <p14:xfrm>
              <a:off x="5753040" y="3382260"/>
              <a:ext cx="360" cy="360"/>
            </p14:xfrm>
          </p:contentPart>
        </mc:Choice>
        <mc:Fallback xmlns="">
          <p:pic>
            <p:nvPicPr>
              <p:cNvPr id="16" name="Ink 15">
                <a:extLst>
                  <a:ext uri="{FF2B5EF4-FFF2-40B4-BE49-F238E27FC236}">
                    <a16:creationId xmlns:a16="http://schemas.microsoft.com/office/drawing/2014/main" id="{B7E4B89A-30B6-568F-C36D-ADCFC6E27E98}"/>
                  </a:ext>
                </a:extLst>
              </p:cNvPr>
              <p:cNvPicPr/>
              <p:nvPr/>
            </p:nvPicPr>
            <p:blipFill>
              <a:blip r:embed="rId17"/>
              <a:stretch>
                <a:fillRect/>
              </a:stretch>
            </p:blipFill>
            <p:spPr>
              <a:xfrm>
                <a:off x="5717040" y="33102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99C11E3D-A36E-73FA-DB0A-453C701F45E0}"/>
                  </a:ext>
                </a:extLst>
              </p14:cNvPr>
              <p14:cNvContentPartPr/>
              <p14:nvPr/>
            </p14:nvContentPartPr>
            <p14:xfrm>
              <a:off x="1508280" y="3351660"/>
              <a:ext cx="360" cy="360"/>
            </p14:xfrm>
          </p:contentPart>
        </mc:Choice>
        <mc:Fallback xmlns="">
          <p:pic>
            <p:nvPicPr>
              <p:cNvPr id="17" name="Ink 16">
                <a:extLst>
                  <a:ext uri="{FF2B5EF4-FFF2-40B4-BE49-F238E27FC236}">
                    <a16:creationId xmlns:a16="http://schemas.microsoft.com/office/drawing/2014/main" id="{99C11E3D-A36E-73FA-DB0A-453C701F45E0}"/>
                  </a:ext>
                </a:extLst>
              </p:cNvPr>
              <p:cNvPicPr/>
              <p:nvPr/>
            </p:nvPicPr>
            <p:blipFill>
              <a:blip r:embed="rId17"/>
              <a:stretch>
                <a:fillRect/>
              </a:stretch>
            </p:blipFill>
            <p:spPr>
              <a:xfrm>
                <a:off x="1472640" y="32796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A9F375D-366D-492F-169C-B6F85E0C0B5E}"/>
                  </a:ext>
                </a:extLst>
              </p14:cNvPr>
              <p14:cNvContentPartPr/>
              <p14:nvPr/>
            </p14:nvContentPartPr>
            <p14:xfrm>
              <a:off x="1508280" y="3351660"/>
              <a:ext cx="360" cy="360"/>
            </p14:xfrm>
          </p:contentPart>
        </mc:Choice>
        <mc:Fallback xmlns="">
          <p:pic>
            <p:nvPicPr>
              <p:cNvPr id="18" name="Ink 17">
                <a:extLst>
                  <a:ext uri="{FF2B5EF4-FFF2-40B4-BE49-F238E27FC236}">
                    <a16:creationId xmlns:a16="http://schemas.microsoft.com/office/drawing/2014/main" id="{AA9F375D-366D-492F-169C-B6F85E0C0B5E}"/>
                  </a:ext>
                </a:extLst>
              </p:cNvPr>
              <p:cNvPicPr/>
              <p:nvPr/>
            </p:nvPicPr>
            <p:blipFill>
              <a:blip r:embed="rId17"/>
              <a:stretch>
                <a:fillRect/>
              </a:stretch>
            </p:blipFill>
            <p:spPr>
              <a:xfrm>
                <a:off x="1472640" y="32796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F79BBE82-5AE2-9E64-8F1F-B55C1C187451}"/>
                  </a:ext>
                </a:extLst>
              </p14:cNvPr>
              <p14:cNvContentPartPr/>
              <p14:nvPr/>
            </p14:nvContentPartPr>
            <p14:xfrm>
              <a:off x="1508280" y="3351660"/>
              <a:ext cx="360" cy="360"/>
            </p14:xfrm>
          </p:contentPart>
        </mc:Choice>
        <mc:Fallback xmlns="">
          <p:pic>
            <p:nvPicPr>
              <p:cNvPr id="19" name="Ink 18">
                <a:extLst>
                  <a:ext uri="{FF2B5EF4-FFF2-40B4-BE49-F238E27FC236}">
                    <a16:creationId xmlns:a16="http://schemas.microsoft.com/office/drawing/2014/main" id="{F79BBE82-5AE2-9E64-8F1F-B55C1C187451}"/>
                  </a:ext>
                </a:extLst>
              </p:cNvPr>
              <p:cNvPicPr/>
              <p:nvPr/>
            </p:nvPicPr>
            <p:blipFill>
              <a:blip r:embed="rId17"/>
              <a:stretch>
                <a:fillRect/>
              </a:stretch>
            </p:blipFill>
            <p:spPr>
              <a:xfrm>
                <a:off x="1472640" y="327966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33AAF5C-70DB-62FE-8038-57FE9958A5D0}"/>
                  </a:ext>
                </a:extLst>
              </p14:cNvPr>
              <p14:cNvContentPartPr/>
              <p14:nvPr/>
            </p14:nvContentPartPr>
            <p14:xfrm>
              <a:off x="1516200" y="3212340"/>
              <a:ext cx="360" cy="360"/>
            </p14:xfrm>
          </p:contentPart>
        </mc:Choice>
        <mc:Fallback xmlns="">
          <p:pic>
            <p:nvPicPr>
              <p:cNvPr id="20" name="Ink 19">
                <a:extLst>
                  <a:ext uri="{FF2B5EF4-FFF2-40B4-BE49-F238E27FC236}">
                    <a16:creationId xmlns:a16="http://schemas.microsoft.com/office/drawing/2014/main" id="{233AAF5C-70DB-62FE-8038-57FE9958A5D0}"/>
                  </a:ext>
                </a:extLst>
              </p:cNvPr>
              <p:cNvPicPr/>
              <p:nvPr/>
            </p:nvPicPr>
            <p:blipFill>
              <a:blip r:embed="rId31"/>
              <a:stretch>
                <a:fillRect/>
              </a:stretch>
            </p:blipFill>
            <p:spPr>
              <a:xfrm>
                <a:off x="1462200" y="31047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BC96C60-C49B-D168-9934-4C1F254F5835}"/>
                  </a:ext>
                </a:extLst>
              </p14:cNvPr>
              <p14:cNvContentPartPr/>
              <p14:nvPr/>
            </p14:nvContentPartPr>
            <p14:xfrm>
              <a:off x="1516200" y="3212340"/>
              <a:ext cx="360" cy="360"/>
            </p14:xfrm>
          </p:contentPart>
        </mc:Choice>
        <mc:Fallback xmlns="">
          <p:pic>
            <p:nvPicPr>
              <p:cNvPr id="21" name="Ink 20">
                <a:extLst>
                  <a:ext uri="{FF2B5EF4-FFF2-40B4-BE49-F238E27FC236}">
                    <a16:creationId xmlns:a16="http://schemas.microsoft.com/office/drawing/2014/main" id="{2BC96C60-C49B-D168-9934-4C1F254F5835}"/>
                  </a:ext>
                </a:extLst>
              </p:cNvPr>
              <p:cNvPicPr/>
              <p:nvPr/>
            </p:nvPicPr>
            <p:blipFill>
              <a:blip r:embed="rId31"/>
              <a:stretch>
                <a:fillRect/>
              </a:stretch>
            </p:blipFill>
            <p:spPr>
              <a:xfrm>
                <a:off x="1462200" y="31047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F340971C-FA5C-2F92-B686-E467204091E7}"/>
                  </a:ext>
                </a:extLst>
              </p14:cNvPr>
              <p14:cNvContentPartPr/>
              <p14:nvPr/>
            </p14:nvContentPartPr>
            <p14:xfrm>
              <a:off x="1478040" y="3212340"/>
              <a:ext cx="129600" cy="360"/>
            </p14:xfrm>
          </p:contentPart>
        </mc:Choice>
        <mc:Fallback xmlns="">
          <p:pic>
            <p:nvPicPr>
              <p:cNvPr id="22" name="Ink 21">
                <a:extLst>
                  <a:ext uri="{FF2B5EF4-FFF2-40B4-BE49-F238E27FC236}">
                    <a16:creationId xmlns:a16="http://schemas.microsoft.com/office/drawing/2014/main" id="{F340971C-FA5C-2F92-B686-E467204091E7}"/>
                  </a:ext>
                </a:extLst>
              </p:cNvPr>
              <p:cNvPicPr/>
              <p:nvPr/>
            </p:nvPicPr>
            <p:blipFill>
              <a:blip r:embed="rId34"/>
              <a:stretch>
                <a:fillRect/>
              </a:stretch>
            </p:blipFill>
            <p:spPr>
              <a:xfrm>
                <a:off x="1424400" y="3104700"/>
                <a:ext cx="237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1574DB71-5C6B-AB01-7428-CF954A0632C8}"/>
                  </a:ext>
                </a:extLst>
              </p14:cNvPr>
              <p14:cNvContentPartPr/>
              <p14:nvPr/>
            </p14:nvContentPartPr>
            <p14:xfrm>
              <a:off x="1340880" y="3212340"/>
              <a:ext cx="360" cy="360"/>
            </p14:xfrm>
          </p:contentPart>
        </mc:Choice>
        <mc:Fallback xmlns="">
          <p:pic>
            <p:nvPicPr>
              <p:cNvPr id="23" name="Ink 22">
                <a:extLst>
                  <a:ext uri="{FF2B5EF4-FFF2-40B4-BE49-F238E27FC236}">
                    <a16:creationId xmlns:a16="http://schemas.microsoft.com/office/drawing/2014/main" id="{1574DB71-5C6B-AB01-7428-CF954A0632C8}"/>
                  </a:ext>
                </a:extLst>
              </p:cNvPr>
              <p:cNvPicPr/>
              <p:nvPr/>
            </p:nvPicPr>
            <p:blipFill>
              <a:blip r:embed="rId31"/>
              <a:stretch>
                <a:fillRect/>
              </a:stretch>
            </p:blipFill>
            <p:spPr>
              <a:xfrm>
                <a:off x="1286880" y="31047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9E13C021-8DB6-66B0-05A5-0DCB493C5C99}"/>
                  </a:ext>
                </a:extLst>
              </p14:cNvPr>
              <p14:cNvContentPartPr/>
              <p14:nvPr/>
            </p14:nvContentPartPr>
            <p14:xfrm>
              <a:off x="1333320" y="3212340"/>
              <a:ext cx="323640" cy="360"/>
            </p14:xfrm>
          </p:contentPart>
        </mc:Choice>
        <mc:Fallback xmlns="">
          <p:pic>
            <p:nvPicPr>
              <p:cNvPr id="24" name="Ink 23">
                <a:extLst>
                  <a:ext uri="{FF2B5EF4-FFF2-40B4-BE49-F238E27FC236}">
                    <a16:creationId xmlns:a16="http://schemas.microsoft.com/office/drawing/2014/main" id="{9E13C021-8DB6-66B0-05A5-0DCB493C5C99}"/>
                  </a:ext>
                </a:extLst>
              </p:cNvPr>
              <p:cNvPicPr/>
              <p:nvPr/>
            </p:nvPicPr>
            <p:blipFill>
              <a:blip r:embed="rId37"/>
              <a:stretch>
                <a:fillRect/>
              </a:stretch>
            </p:blipFill>
            <p:spPr>
              <a:xfrm>
                <a:off x="1279320" y="3104700"/>
                <a:ext cx="431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6D5BF65-4359-F25B-CE47-459243F83D55}"/>
                  </a:ext>
                </a:extLst>
              </p14:cNvPr>
              <p14:cNvContentPartPr/>
              <p14:nvPr/>
            </p14:nvContentPartPr>
            <p14:xfrm>
              <a:off x="1455720" y="3351660"/>
              <a:ext cx="463680" cy="92880"/>
            </p14:xfrm>
          </p:contentPart>
        </mc:Choice>
        <mc:Fallback xmlns="">
          <p:pic>
            <p:nvPicPr>
              <p:cNvPr id="25" name="Ink 24">
                <a:extLst>
                  <a:ext uri="{FF2B5EF4-FFF2-40B4-BE49-F238E27FC236}">
                    <a16:creationId xmlns:a16="http://schemas.microsoft.com/office/drawing/2014/main" id="{76D5BF65-4359-F25B-CE47-459243F83D55}"/>
                  </a:ext>
                </a:extLst>
              </p:cNvPr>
              <p:cNvPicPr/>
              <p:nvPr/>
            </p:nvPicPr>
            <p:blipFill>
              <a:blip r:embed="rId39"/>
              <a:stretch>
                <a:fillRect/>
              </a:stretch>
            </p:blipFill>
            <p:spPr>
              <a:xfrm>
                <a:off x="1402080" y="3243660"/>
                <a:ext cx="571320" cy="308520"/>
              </a:xfrm>
              <a:prstGeom prst="rect">
                <a:avLst/>
              </a:prstGeom>
            </p:spPr>
          </p:pic>
        </mc:Fallback>
      </mc:AlternateContent>
    </p:spTree>
    <p:extLst>
      <p:ext uri="{BB962C8B-B14F-4D97-AF65-F5344CB8AC3E}">
        <p14:creationId xmlns:p14="http://schemas.microsoft.com/office/powerpoint/2010/main" val="262293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anim calcmode="lin" valueType="num">
                                      <p:cBhvr>
                                        <p:cTn id="25" dur="500" fill="hold"/>
                                        <p:tgtEl>
                                          <p:spTgt spid="2"/>
                                        </p:tgtEl>
                                        <p:attrNameLst>
                                          <p:attrName>ppt_x</p:attrName>
                                        </p:attrNameLst>
                                      </p:cBhvr>
                                      <p:tavLst>
                                        <p:tav tm="0">
                                          <p:val>
                                            <p:strVal val="#ppt_x"/>
                                          </p:val>
                                        </p:tav>
                                        <p:tav tm="100000">
                                          <p:val>
                                            <p:strVal val="#ppt_x"/>
                                          </p:val>
                                        </p:tav>
                                      </p:tavLst>
                                    </p:anim>
                                    <p:anim calcmode="lin" valueType="num">
                                      <p:cBhvr>
                                        <p:cTn id="26"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106073" y="-851823"/>
            <a:ext cx="5234889" cy="7123972"/>
            <a:chOff x="5396061" y="-280323"/>
            <a:chExt cx="5234889" cy="7123972"/>
          </a:xfrm>
        </p:grpSpPr>
        <p:pic>
          <p:nvPicPr>
            <p:cNvPr id="772" name="Google Shape;772;p61"/>
            <p:cNvPicPr preferRelativeResize="0"/>
            <p:nvPr/>
          </p:nvPicPr>
          <p:blipFill>
            <a:blip r:embed="rId3">
              <a:alphaModFix/>
            </a:blip>
            <a:stretch>
              <a:fillRect/>
            </a:stretch>
          </p:blipFill>
          <p:spPr>
            <a:xfrm rot="16200000">
              <a:off x="7864343" y="-394978"/>
              <a:ext cx="2432520" cy="2661830"/>
            </a:xfrm>
            <a:prstGeom prst="rect">
              <a:avLst/>
            </a:prstGeom>
            <a:noFill/>
            <a:ln>
              <a:noFill/>
            </a:ln>
          </p:spPr>
        </p:pic>
        <p:grpSp>
          <p:nvGrpSpPr>
            <p:cNvPr id="773" name="Google Shape;773;p61"/>
            <p:cNvGrpSpPr/>
            <p:nvPr/>
          </p:nvGrpSpPr>
          <p:grpSpPr>
            <a:xfrm flipH="1">
              <a:off x="8087460" y="4181887"/>
              <a:ext cx="2543490" cy="2661762"/>
              <a:chOff x="-880710" y="-130090"/>
              <a:chExt cx="4914956" cy="5143500"/>
            </a:xfrm>
          </p:grpSpPr>
          <p:pic>
            <p:nvPicPr>
              <p:cNvPr id="774" name="Google Shape;774;p61"/>
              <p:cNvPicPr preferRelativeResize="0"/>
              <p:nvPr/>
            </p:nvPicPr>
            <p:blipFill>
              <a:blip r:embed="rId4">
                <a:alphaModFix/>
              </a:blip>
              <a:stretch>
                <a:fillRect/>
              </a:stretch>
            </p:blipFill>
            <p:spPr>
              <a:xfrm>
                <a:off x="-880710" y="-130090"/>
                <a:ext cx="4914956" cy="5143500"/>
              </a:xfrm>
              <a:prstGeom prst="rect">
                <a:avLst/>
              </a:prstGeom>
              <a:noFill/>
              <a:ln>
                <a:noFill/>
              </a:ln>
            </p:spPr>
          </p:pic>
          <p:sp>
            <p:nvSpPr>
              <p:cNvPr id="775" name="Google Shape;775;p61"/>
              <p:cNvSpPr/>
              <p:nvPr/>
            </p:nvSpPr>
            <p:spPr>
              <a:xfrm>
                <a:off x="-456687" y="236005"/>
                <a:ext cx="4066912"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3856563" y="123531"/>
            <a:ext cx="1430874" cy="4818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dirty="0">
                <a:solidFill>
                  <a:srgbClr val="7030A0"/>
                </a:solidFill>
                <a:latin typeface="Oxanium" panose="020B0604020202020204" charset="0"/>
              </a:rPr>
              <a:t>TEST</a:t>
            </a:r>
            <a:endParaRPr sz="2400" b="1" dirty="0">
              <a:solidFill>
                <a:srgbClr val="7030A0"/>
              </a:solidFill>
              <a:latin typeface="Oxanium" panose="020B0604020202020204" charset="0"/>
            </a:endParaRPr>
          </a:p>
        </p:txBody>
      </p:sp>
      <p:sp>
        <p:nvSpPr>
          <p:cNvPr id="785" name="Google Shape;785;p61"/>
          <p:cNvSpPr txBox="1">
            <a:spLocks noGrp="1"/>
          </p:cNvSpPr>
          <p:nvPr>
            <p:ph type="title" idx="2"/>
          </p:nvPr>
        </p:nvSpPr>
        <p:spPr>
          <a:xfrm>
            <a:off x="3064152" y="145728"/>
            <a:ext cx="792411" cy="4818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08</a:t>
            </a:r>
            <a:endParaRPr sz="4000" dirty="0"/>
          </a:p>
        </p:txBody>
      </p:sp>
      <p:grpSp>
        <p:nvGrpSpPr>
          <p:cNvPr id="787" name="Google Shape;787;p61"/>
          <p:cNvGrpSpPr/>
          <p:nvPr/>
        </p:nvGrpSpPr>
        <p:grpSpPr>
          <a:xfrm>
            <a:off x="-4110946" y="3078839"/>
            <a:ext cx="7571303" cy="6504240"/>
            <a:chOff x="-3104803" y="1796847"/>
            <a:chExt cx="7571303" cy="6504240"/>
          </a:xfrm>
        </p:grpSpPr>
        <p:grpSp>
          <p:nvGrpSpPr>
            <p:cNvPr id="788" name="Google Shape;788;p61"/>
            <p:cNvGrpSpPr/>
            <p:nvPr/>
          </p:nvGrpSpPr>
          <p:grpSpPr>
            <a:xfrm rot="10800000" flipH="1">
              <a:off x="-3104803" y="1796847"/>
              <a:ext cx="4914957" cy="5143501"/>
              <a:chOff x="-3716625" y="-4285647"/>
              <a:chExt cx="4914957" cy="5143501"/>
            </a:xfrm>
          </p:grpSpPr>
          <p:pic>
            <p:nvPicPr>
              <p:cNvPr id="789" name="Google Shape;789;p61"/>
              <p:cNvPicPr preferRelativeResize="0"/>
              <p:nvPr/>
            </p:nvPicPr>
            <p:blipFill>
              <a:blip r:embed="rId4">
                <a:alphaModFix/>
              </a:blip>
              <a:stretch>
                <a:fillRect/>
              </a:stretch>
            </p:blipFill>
            <p:spPr>
              <a:xfrm>
                <a:off x="-3716625" y="-4285647"/>
                <a:ext cx="4914957" cy="5143501"/>
              </a:xfrm>
              <a:prstGeom prst="rect">
                <a:avLst/>
              </a:prstGeom>
              <a:noFill/>
              <a:ln>
                <a:noFill/>
              </a:ln>
            </p:spPr>
          </p:pic>
          <p:sp>
            <p:nvSpPr>
              <p:cNvPr id="790" name="Google Shape;790;p61"/>
              <p:cNvSpPr/>
              <p:nvPr/>
            </p:nvSpPr>
            <p:spPr>
              <a:xfrm>
                <a:off x="-3292602" y="-4118450"/>
                <a:ext cx="4066911" cy="4444757"/>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1" name="Google Shape;791;p61"/>
            <p:cNvPicPr preferRelativeResize="0"/>
            <p:nvPr/>
          </p:nvPicPr>
          <p:blipFill rotWithShape="1">
            <a:blip r:embed="rId5">
              <a:alphaModFix/>
            </a:blip>
            <a:srcRect l="17360" t="15311" r="23370"/>
            <a:stretch/>
          </p:blipFill>
          <p:spPr>
            <a:xfrm rot="10800000" flipH="1">
              <a:off x="-98927" y="3440762"/>
              <a:ext cx="4565427" cy="4860325"/>
            </a:xfrm>
            <a:prstGeom prst="rect">
              <a:avLst/>
            </a:prstGeom>
            <a:noFill/>
            <a:ln>
              <a:noFill/>
            </a:ln>
          </p:spPr>
        </p:pic>
      </p:grpSp>
      <p:sp>
        <p:nvSpPr>
          <p:cNvPr id="2" name="TextBox 1">
            <a:extLst>
              <a:ext uri="{FF2B5EF4-FFF2-40B4-BE49-F238E27FC236}">
                <a16:creationId xmlns:a16="http://schemas.microsoft.com/office/drawing/2014/main" id="{C9E90286-972F-7157-8CF9-4C4274C8B3D3}"/>
              </a:ext>
            </a:extLst>
          </p:cNvPr>
          <p:cNvSpPr txBox="1"/>
          <p:nvPr/>
        </p:nvSpPr>
        <p:spPr>
          <a:xfrm>
            <a:off x="1953478" y="659167"/>
            <a:ext cx="5424029" cy="523220"/>
          </a:xfrm>
          <a:prstGeom prst="rect">
            <a:avLst/>
          </a:prstGeom>
          <a:noFill/>
        </p:spPr>
        <p:txBody>
          <a:bodyPr wrap="square" rtlCol="0">
            <a:spAutoFit/>
          </a:bodyPr>
          <a:lstStyle/>
          <a:p>
            <a:pPr algn="ctr"/>
            <a:r>
              <a:rPr lang="fr-FR" b="1" dirty="0">
                <a:latin typeface="Oxanium" panose="020B0604020202020204" charset="0"/>
              </a:rPr>
              <a:t>Créons un trafic intéressant en envoyant une requête ping  de PC2 à PC3 </a:t>
            </a:r>
          </a:p>
        </p:txBody>
      </p:sp>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1574DB71-5C6B-AB01-7428-CF954A0632C8}"/>
                  </a:ext>
                </a:extLst>
              </p14:cNvPr>
              <p14:cNvContentPartPr/>
              <p14:nvPr/>
            </p14:nvContentPartPr>
            <p14:xfrm>
              <a:off x="1340880" y="3212340"/>
              <a:ext cx="360" cy="360"/>
            </p14:xfrm>
          </p:contentPart>
        </mc:Choice>
        <mc:Fallback xmlns="">
          <p:pic>
            <p:nvPicPr>
              <p:cNvPr id="23" name="Ink 22">
                <a:extLst>
                  <a:ext uri="{FF2B5EF4-FFF2-40B4-BE49-F238E27FC236}">
                    <a16:creationId xmlns:a16="http://schemas.microsoft.com/office/drawing/2014/main" id="{1574DB71-5C6B-AB01-7428-CF954A0632C8}"/>
                  </a:ext>
                </a:extLst>
              </p:cNvPr>
              <p:cNvPicPr/>
              <p:nvPr/>
            </p:nvPicPr>
            <p:blipFill>
              <a:blip r:embed="rId28"/>
              <a:stretch>
                <a:fillRect/>
              </a:stretch>
            </p:blipFill>
            <p:spPr>
              <a:xfrm>
                <a:off x="1286880" y="3104340"/>
                <a:ext cx="108000" cy="216000"/>
              </a:xfrm>
              <a:prstGeom prst="rect">
                <a:avLst/>
              </a:prstGeom>
            </p:spPr>
          </p:pic>
        </mc:Fallback>
      </mc:AlternateContent>
      <p:pic>
        <p:nvPicPr>
          <p:cNvPr id="4" name="Picture 3">
            <a:extLst>
              <a:ext uri="{FF2B5EF4-FFF2-40B4-BE49-F238E27FC236}">
                <a16:creationId xmlns:a16="http://schemas.microsoft.com/office/drawing/2014/main" id="{A0F09B85-0A36-2F00-68A9-A70DB67AC30E}"/>
              </a:ext>
            </a:extLst>
          </p:cNvPr>
          <p:cNvPicPr>
            <a:picLocks noChangeAspect="1"/>
          </p:cNvPicPr>
          <p:nvPr/>
        </p:nvPicPr>
        <p:blipFill>
          <a:blip r:embed="rId29">
            <a:extLst>
              <a:ext uri="{BEBA8EAE-BF5A-486C-A8C5-ECC9F3942E4B}">
                <a14:imgProps xmlns:a14="http://schemas.microsoft.com/office/drawing/2010/main">
                  <a14:imgLayer r:embed="rId30">
                    <a14:imgEffect>
                      <a14:sharpenSoften amount="50000"/>
                    </a14:imgEffect>
                    <a14:imgEffect>
                      <a14:brightnessContrast contrast="-40000"/>
                    </a14:imgEffect>
                  </a14:imgLayer>
                </a14:imgProps>
              </a:ext>
            </a:extLst>
          </a:blip>
          <a:stretch>
            <a:fillRect/>
          </a:stretch>
        </p:blipFill>
        <p:spPr>
          <a:xfrm>
            <a:off x="1318085" y="1198872"/>
            <a:ext cx="6216825" cy="3783758"/>
          </a:xfrm>
          <a:prstGeom prst="rect">
            <a:avLst/>
          </a:prstGeom>
          <a:ln w="19050">
            <a:solidFill>
              <a:schemeClr val="tx1"/>
            </a:solidFill>
          </a:ln>
        </p:spPr>
      </p:pic>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80C2B3E0-762D-98DE-68D3-E093D76F2C23}"/>
                  </a:ext>
                </a:extLst>
              </p14:cNvPr>
              <p14:cNvContentPartPr/>
              <p14:nvPr/>
            </p14:nvContentPartPr>
            <p14:xfrm>
              <a:off x="1531380" y="2885280"/>
              <a:ext cx="4103280" cy="360"/>
            </p14:xfrm>
          </p:contentPart>
        </mc:Choice>
        <mc:Fallback xmlns="">
          <p:pic>
            <p:nvPicPr>
              <p:cNvPr id="26" name="Ink 25">
                <a:extLst>
                  <a:ext uri="{FF2B5EF4-FFF2-40B4-BE49-F238E27FC236}">
                    <a16:creationId xmlns:a16="http://schemas.microsoft.com/office/drawing/2014/main" id="{80C2B3E0-762D-98DE-68D3-E093D76F2C23}"/>
                  </a:ext>
                </a:extLst>
              </p:cNvPr>
              <p:cNvPicPr/>
              <p:nvPr/>
            </p:nvPicPr>
            <p:blipFill>
              <a:blip r:embed="rId32"/>
              <a:stretch>
                <a:fillRect/>
              </a:stretch>
            </p:blipFill>
            <p:spPr>
              <a:xfrm>
                <a:off x="1441380" y="2705280"/>
                <a:ext cx="4282920" cy="360000"/>
              </a:xfrm>
              <a:prstGeom prst="rect">
                <a:avLst/>
              </a:prstGeom>
            </p:spPr>
          </p:pic>
        </mc:Fallback>
      </mc:AlternateContent>
    </p:spTree>
    <p:extLst>
      <p:ext uri="{BB962C8B-B14F-4D97-AF65-F5344CB8AC3E}">
        <p14:creationId xmlns:p14="http://schemas.microsoft.com/office/powerpoint/2010/main" val="372594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5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18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84" name="Google Shape;784;p61"/>
          <p:cNvSpPr txBox="1">
            <a:spLocks noGrp="1"/>
          </p:cNvSpPr>
          <p:nvPr>
            <p:ph type="title"/>
          </p:nvPr>
        </p:nvSpPr>
        <p:spPr>
          <a:xfrm>
            <a:off x="2332234" y="1276650"/>
            <a:ext cx="507026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lumMod val="60000"/>
                    <a:lumOff val="40000"/>
                  </a:schemeClr>
                </a:solidFill>
                <a:latin typeface="Oxanium" panose="020B0604020202020204" charset="0"/>
              </a:rPr>
              <a:t>Objectifs et avantages</a:t>
            </a:r>
            <a:endParaRPr b="1" dirty="0">
              <a:solidFill>
                <a:schemeClr val="accent1">
                  <a:lumMod val="60000"/>
                  <a:lumOff val="40000"/>
                </a:schemeClr>
              </a:solidFill>
              <a:latin typeface="Oxanium" panose="020B0604020202020204" charset="0"/>
            </a:endParaRPr>
          </a:p>
        </p:txBody>
      </p:sp>
      <p:sp>
        <p:nvSpPr>
          <p:cNvPr id="785" name="Google Shape;785;p61"/>
          <p:cNvSpPr txBox="1">
            <a:spLocks noGrp="1"/>
          </p:cNvSpPr>
          <p:nvPr>
            <p:ph type="title" idx="2"/>
          </p:nvPr>
        </p:nvSpPr>
        <p:spPr>
          <a:xfrm>
            <a:off x="6082775" y="2567851"/>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787" name="Google Shape;787;p61"/>
          <p:cNvGrpSpPr/>
          <p:nvPr/>
        </p:nvGrpSpPr>
        <p:grpSpPr>
          <a:xfrm>
            <a:off x="-2315956" y="539500"/>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Tree>
    <p:extLst>
      <p:ext uri="{BB962C8B-B14F-4D97-AF65-F5344CB8AC3E}">
        <p14:creationId xmlns:p14="http://schemas.microsoft.com/office/powerpoint/2010/main" val="36635237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800"/>
                                        <p:tgtEl>
                                          <p:spTgt spid="784"/>
                                        </p:tgtEl>
                                      </p:cBhvr>
                                    </p:animEffect>
                                  </p:childTnLst>
                                </p:cTn>
                              </p:par>
                            </p:childTnLst>
                          </p:cTn>
                        </p:par>
                        <p:par>
                          <p:cTn id="8" fill="hold">
                            <p:stCondLst>
                              <p:cond delay="8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8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106073" y="-782822"/>
            <a:ext cx="4851309" cy="6743829"/>
            <a:chOff x="5396061" y="-211322"/>
            <a:chExt cx="4851309" cy="6743829"/>
          </a:xfrm>
        </p:grpSpPr>
        <p:pic>
          <p:nvPicPr>
            <p:cNvPr id="772" name="Google Shape;772;p61"/>
            <p:cNvPicPr preferRelativeResize="0"/>
            <p:nvPr/>
          </p:nvPicPr>
          <p:blipFill>
            <a:blip r:embed="rId3">
              <a:alphaModFix/>
            </a:blip>
            <a:stretch>
              <a:fillRect/>
            </a:stretch>
          </p:blipFill>
          <p:spPr>
            <a:xfrm rot="16200000">
              <a:off x="7700195" y="-325977"/>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2292676" y="1408618"/>
            <a:ext cx="356175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800" b="1" dirty="0">
                <a:solidFill>
                  <a:srgbClr val="7030A0"/>
                </a:solidFill>
                <a:latin typeface="Oxanium" panose="020B0604020202020204" charset="0"/>
              </a:rPr>
              <a:t>conclusion</a:t>
            </a:r>
            <a:endParaRPr sz="4800" b="1" dirty="0">
              <a:solidFill>
                <a:srgbClr val="7030A0"/>
              </a:solidFill>
              <a:latin typeface="Oxanium" panose="020B0604020202020204" charset="0"/>
            </a:endParaRPr>
          </a:p>
        </p:txBody>
      </p:sp>
      <p:grpSp>
        <p:nvGrpSpPr>
          <p:cNvPr id="787" name="Google Shape;787;p61"/>
          <p:cNvGrpSpPr/>
          <p:nvPr/>
        </p:nvGrpSpPr>
        <p:grpSpPr>
          <a:xfrm>
            <a:off x="-2390738" y="2118450"/>
            <a:ext cx="7329673" cy="6545337"/>
            <a:chOff x="-2863173" y="1755750"/>
            <a:chExt cx="7329673" cy="6545337"/>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98927" y="3440762"/>
              <a:ext cx="4565427" cy="4860325"/>
            </a:xfrm>
            <a:prstGeom prst="rect">
              <a:avLst/>
            </a:prstGeom>
            <a:noFill/>
            <a:ln>
              <a:noFill/>
            </a:ln>
          </p:spPr>
        </p:pic>
      </p:grpSp>
    </p:spTree>
    <p:extLst>
      <p:ext uri="{BB962C8B-B14F-4D97-AF65-F5344CB8AC3E}">
        <p14:creationId xmlns:p14="http://schemas.microsoft.com/office/powerpoint/2010/main" val="17030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1"/>
                                        </p:tgtEl>
                                        <p:attrNameLst>
                                          <p:attrName>style.visibility</p:attrName>
                                        </p:attrNameLst>
                                      </p:cBhvr>
                                      <p:to>
                                        <p:strVal val="visible"/>
                                      </p:to>
                                    </p:set>
                                    <p:animEffect transition="in" filter="fade">
                                      <p:cBhvr>
                                        <p:cTn id="11" dur="800"/>
                                        <p:tgtEl>
                                          <p:spTgt spid="771"/>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787"/>
                                        </p:tgtEl>
                                        <p:attrNameLst>
                                          <p:attrName>style.visibility</p:attrName>
                                        </p:attrNameLst>
                                      </p:cBhvr>
                                      <p:to>
                                        <p:strVal val="visible"/>
                                      </p:to>
                                    </p:set>
                                    <p:animEffect transition="in" filter="fade">
                                      <p:cBhvr>
                                        <p:cTn id="15"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770"/>
        <p:cNvGrpSpPr/>
        <p:nvPr/>
      </p:nvGrpSpPr>
      <p:grpSpPr>
        <a:xfrm>
          <a:off x="0" y="0"/>
          <a:ext cx="0" cy="0"/>
          <a:chOff x="0" y="0"/>
          <a:chExt cx="0" cy="0"/>
        </a:xfrm>
      </p:grpSpPr>
      <p:grpSp>
        <p:nvGrpSpPr>
          <p:cNvPr id="771" name="Google Shape;771;p61"/>
          <p:cNvGrpSpPr/>
          <p:nvPr/>
        </p:nvGrpSpPr>
        <p:grpSpPr>
          <a:xfrm>
            <a:off x="5106073" y="-782822"/>
            <a:ext cx="4851309" cy="6743829"/>
            <a:chOff x="5396061" y="-211322"/>
            <a:chExt cx="4851309" cy="6743829"/>
          </a:xfrm>
        </p:grpSpPr>
        <p:pic>
          <p:nvPicPr>
            <p:cNvPr id="772" name="Google Shape;772;p61"/>
            <p:cNvPicPr preferRelativeResize="0"/>
            <p:nvPr/>
          </p:nvPicPr>
          <p:blipFill>
            <a:blip r:embed="rId3">
              <a:alphaModFix/>
            </a:blip>
            <a:stretch>
              <a:fillRect/>
            </a:stretch>
          </p:blipFill>
          <p:spPr>
            <a:xfrm rot="16200000">
              <a:off x="7700195" y="-325977"/>
              <a:ext cx="2432520" cy="2661830"/>
            </a:xfrm>
            <a:prstGeom prst="rect">
              <a:avLst/>
            </a:prstGeom>
            <a:noFill/>
            <a:ln>
              <a:noFill/>
            </a:ln>
          </p:spPr>
        </p:pic>
        <p:grpSp>
          <p:nvGrpSpPr>
            <p:cNvPr id="773" name="Google Shape;773;p61"/>
            <p:cNvGrpSpPr/>
            <p:nvPr/>
          </p:nvGrpSpPr>
          <p:grpSpPr>
            <a:xfrm flipH="1">
              <a:off x="7585540" y="3861216"/>
              <a:ext cx="2543490" cy="2671291"/>
              <a:chOff x="89184" y="-749744"/>
              <a:chExt cx="4914957" cy="5161914"/>
            </a:xfrm>
          </p:grpSpPr>
          <p:pic>
            <p:nvPicPr>
              <p:cNvPr id="774" name="Google Shape;774;p61"/>
              <p:cNvPicPr preferRelativeResize="0"/>
              <p:nvPr/>
            </p:nvPicPr>
            <p:blipFill>
              <a:blip r:embed="rId4">
                <a:alphaModFix/>
              </a:blip>
              <a:stretch>
                <a:fillRect/>
              </a:stretch>
            </p:blipFill>
            <p:spPr>
              <a:xfrm>
                <a:off x="89184" y="-749744"/>
                <a:ext cx="4914957" cy="5143501"/>
              </a:xfrm>
              <a:prstGeom prst="rect">
                <a:avLst/>
              </a:prstGeom>
              <a:noFill/>
              <a:ln>
                <a:noFill/>
              </a:ln>
            </p:spPr>
          </p:pic>
          <p:sp>
            <p:nvSpPr>
              <p:cNvPr id="775" name="Google Shape;775;p61"/>
              <p:cNvSpPr/>
              <p:nvPr/>
            </p:nvSpPr>
            <p:spPr>
              <a:xfrm>
                <a:off x="489136" y="-283000"/>
                <a:ext cx="4066911" cy="4695170"/>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4" name="Google Shape;784;p61"/>
          <p:cNvSpPr txBox="1">
            <a:spLocks noGrp="1"/>
          </p:cNvSpPr>
          <p:nvPr>
            <p:ph type="title"/>
          </p:nvPr>
        </p:nvSpPr>
        <p:spPr>
          <a:xfrm>
            <a:off x="1960960" y="1905122"/>
            <a:ext cx="3955724" cy="9930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800" b="1" dirty="0">
                <a:solidFill>
                  <a:srgbClr val="7030A0"/>
                </a:solidFill>
                <a:latin typeface="Oxanium" panose="020B0604020202020204" charset="0"/>
              </a:rPr>
              <a:t>THAT’S ALL</a:t>
            </a:r>
            <a:br>
              <a:rPr lang="fr-FR" sz="4800" b="1" dirty="0">
                <a:solidFill>
                  <a:srgbClr val="7030A0"/>
                </a:solidFill>
                <a:latin typeface="Oxanium" panose="020B0604020202020204" charset="0"/>
              </a:rPr>
            </a:br>
            <a:br>
              <a:rPr lang="fr-FR" sz="1400" b="1" dirty="0">
                <a:solidFill>
                  <a:srgbClr val="7030A0"/>
                </a:solidFill>
                <a:latin typeface="Oxanium" panose="020B0604020202020204" charset="0"/>
              </a:rPr>
            </a:br>
            <a:r>
              <a:rPr lang="fr-FR" sz="4400" b="1" dirty="0">
                <a:solidFill>
                  <a:srgbClr val="7030A0"/>
                </a:solidFill>
                <a:latin typeface="Oxanium" panose="020B0604020202020204" charset="0"/>
              </a:rPr>
              <a:t>Thanks</a:t>
            </a:r>
            <a:r>
              <a:rPr lang="fr-FR" sz="4800" b="1" dirty="0">
                <a:solidFill>
                  <a:srgbClr val="7030A0"/>
                </a:solidFill>
                <a:latin typeface="Oxanium" panose="020B0604020202020204" charset="0"/>
              </a:rPr>
              <a:t> </a:t>
            </a:r>
            <a:endParaRPr sz="4800" b="1" dirty="0">
              <a:solidFill>
                <a:srgbClr val="7030A0"/>
              </a:solidFill>
              <a:latin typeface="Oxanium" panose="020B0604020202020204" charset="0"/>
            </a:endParaRPr>
          </a:p>
        </p:txBody>
      </p:sp>
      <p:grpSp>
        <p:nvGrpSpPr>
          <p:cNvPr id="787" name="Google Shape;787;p61"/>
          <p:cNvGrpSpPr/>
          <p:nvPr/>
        </p:nvGrpSpPr>
        <p:grpSpPr>
          <a:xfrm>
            <a:off x="-2390738" y="2118450"/>
            <a:ext cx="7329673" cy="6545337"/>
            <a:chOff x="-2863173" y="1755750"/>
            <a:chExt cx="7329673" cy="6545337"/>
          </a:xfrm>
        </p:grpSpPr>
        <p:grpSp>
          <p:nvGrpSpPr>
            <p:cNvPr id="788" name="Google Shape;788;p61"/>
            <p:cNvGrpSpPr/>
            <p:nvPr/>
          </p:nvGrpSpPr>
          <p:grpSpPr>
            <a:xfrm rot="10800000" flipH="1">
              <a:off x="-2863173" y="1755750"/>
              <a:ext cx="4914957" cy="5143501"/>
              <a:chOff x="-3474995" y="-4244550"/>
              <a:chExt cx="4914957" cy="5143501"/>
            </a:xfrm>
          </p:grpSpPr>
          <p:pic>
            <p:nvPicPr>
              <p:cNvPr id="789" name="Google Shape;789;p61"/>
              <p:cNvPicPr preferRelativeResize="0"/>
              <p:nvPr/>
            </p:nvPicPr>
            <p:blipFill>
              <a:blip r:embed="rId4">
                <a:alphaModFix/>
              </a:blip>
              <a:stretch>
                <a:fillRect/>
              </a:stretch>
            </p:blipFill>
            <p:spPr>
              <a:xfrm>
                <a:off x="-3474995" y="-4244550"/>
                <a:ext cx="4914957" cy="5143501"/>
              </a:xfrm>
              <a:prstGeom prst="rect">
                <a:avLst/>
              </a:prstGeom>
              <a:noFill/>
              <a:ln>
                <a:noFill/>
              </a:ln>
            </p:spPr>
          </p:pic>
          <p:sp>
            <p:nvSpPr>
              <p:cNvPr id="790" name="Google Shape;790;p61"/>
              <p:cNvSpPr/>
              <p:nvPr/>
            </p:nvSpPr>
            <p:spPr>
              <a:xfrm>
                <a:off x="-3292602" y="-4118451"/>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1" name="Google Shape;791;p61"/>
            <p:cNvPicPr preferRelativeResize="0"/>
            <p:nvPr/>
          </p:nvPicPr>
          <p:blipFill rotWithShape="1">
            <a:blip r:embed="rId5">
              <a:alphaModFix/>
            </a:blip>
            <a:srcRect l="17360" t="15311" r="23370"/>
            <a:stretch/>
          </p:blipFill>
          <p:spPr>
            <a:xfrm rot="10800000" flipH="1">
              <a:off x="-98927" y="3440762"/>
              <a:ext cx="4565427" cy="4860325"/>
            </a:xfrm>
            <a:prstGeom prst="rect">
              <a:avLst/>
            </a:prstGeom>
            <a:noFill/>
            <a:ln>
              <a:noFill/>
            </a:ln>
          </p:spPr>
        </p:pic>
      </p:grpSp>
      <mc:AlternateContent xmlns:mc="http://schemas.openxmlformats.org/markup-compatibility/2006">
        <mc:Choice xmlns:am3d="http://schemas.microsoft.com/office/drawing/2017/model3d" Requires="am3d">
          <p:graphicFrame>
            <p:nvGraphicFramePr>
              <p:cNvPr id="2" name="3D Model 1" descr="Happy Face">
                <a:extLst>
                  <a:ext uri="{FF2B5EF4-FFF2-40B4-BE49-F238E27FC236}">
                    <a16:creationId xmlns:a16="http://schemas.microsoft.com/office/drawing/2014/main" id="{D22D376D-5A7F-D423-8B1F-6BBC5FE5D718}"/>
                  </a:ext>
                </a:extLst>
              </p:cNvPr>
              <p:cNvGraphicFramePr>
                <a:graphicFrameLocks noChangeAspect="1"/>
              </p:cNvGraphicFramePr>
              <p:nvPr>
                <p:extLst>
                  <p:ext uri="{D42A27DB-BD31-4B8C-83A1-F6EECF244321}">
                    <p14:modId xmlns:p14="http://schemas.microsoft.com/office/powerpoint/2010/main" val="3216408051"/>
                  </p:ext>
                </p:extLst>
              </p:nvPr>
            </p:nvGraphicFramePr>
            <p:xfrm>
              <a:off x="6356401" y="1025096"/>
              <a:ext cx="2235398" cy="2254422"/>
            </p:xfrm>
            <a:graphic>
              <a:graphicData uri="http://schemas.microsoft.com/office/drawing/2017/model3d">
                <am3d:model3d r:embed="rId6">
                  <am3d:spPr>
                    <a:xfrm>
                      <a:off x="0" y="0"/>
                      <a:ext cx="2235398" cy="2254422"/>
                    </a:xfrm>
                    <a:prstGeom prst="rect">
                      <a:avLst/>
                    </a:prstGeom>
                  </am3d:spPr>
                  <am3d:camera>
                    <am3d:pos x="0" y="0" z="81154469"/>
                    <am3d:up dx="0" dy="36000000" dz="0"/>
                    <am3d:lookAt x="0" y="0" z="0"/>
                    <am3d:perspective fov="2700000"/>
                  </am3d:camera>
                  <am3d:trans>
                    <am3d:meterPerModelUnit n="61035753" d="1000000"/>
                    <am3d:preTrans dx="285" dy="0" dz="997314"/>
                    <am3d:scale>
                      <am3d:sx n="1000000" d="1000000"/>
                      <am3d:sy n="1000000" d="1000000"/>
                      <am3d:sz n="1000000" d="1000000"/>
                    </am3d:scale>
                    <am3d:rot ax="-201784" ay="-837813" az="48742"/>
                    <am3d:postTrans dx="0" dy="0" dz="0"/>
                  </am3d:trans>
                  <am3d:raster rName="Office3DRenderer" rVer="16.0.8326">
                    <am3d:blip r:embed="rId7"/>
                  </am3d:raster>
                  <am3d:objViewport viewportSz="39666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appy Face">
                <a:extLst>
                  <a:ext uri="{FF2B5EF4-FFF2-40B4-BE49-F238E27FC236}">
                    <a16:creationId xmlns:a16="http://schemas.microsoft.com/office/drawing/2014/main" id="{D22D376D-5A7F-D423-8B1F-6BBC5FE5D718}"/>
                  </a:ext>
                </a:extLst>
              </p:cNvPr>
              <p:cNvPicPr>
                <a:picLocks noGrp="1" noRot="1" noChangeAspect="1" noMove="1" noResize="1" noEditPoints="1" noAdjustHandles="1" noChangeArrowheads="1" noChangeShapeType="1" noCrop="1"/>
              </p:cNvPicPr>
              <p:nvPr/>
            </p:nvPicPr>
            <p:blipFill>
              <a:blip r:embed="rId7"/>
              <a:stretch>
                <a:fillRect/>
              </a:stretch>
            </p:blipFill>
            <p:spPr>
              <a:xfrm>
                <a:off x="6356401" y="1025096"/>
                <a:ext cx="2235398" cy="2254422"/>
              </a:xfrm>
              <a:prstGeom prst="rect">
                <a:avLst/>
              </a:prstGeom>
            </p:spPr>
          </p:pic>
        </mc:Fallback>
      </mc:AlternateContent>
    </p:spTree>
    <p:extLst>
      <p:ext uri="{BB962C8B-B14F-4D97-AF65-F5344CB8AC3E}">
        <p14:creationId xmlns:p14="http://schemas.microsoft.com/office/powerpoint/2010/main" val="235830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500"/>
                                        <p:tgtEl>
                                          <p:spTgt spid="7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1"/>
                                        </p:tgtEl>
                                        <p:attrNameLst>
                                          <p:attrName>style.visibility</p:attrName>
                                        </p:attrNameLst>
                                      </p:cBhvr>
                                      <p:to>
                                        <p:strVal val="visible"/>
                                      </p:to>
                                    </p:set>
                                    <p:animEffect transition="in" filter="fade">
                                      <p:cBhvr>
                                        <p:cTn id="11" dur="800"/>
                                        <p:tgtEl>
                                          <p:spTgt spid="771"/>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787"/>
                                        </p:tgtEl>
                                        <p:attrNameLst>
                                          <p:attrName>style.visibility</p:attrName>
                                        </p:attrNameLst>
                                      </p:cBhvr>
                                      <p:to>
                                        <p:strVal val="visible"/>
                                      </p:to>
                                    </p:set>
                                    <p:animEffect transition="in" filter="fade">
                                      <p:cBhvr>
                                        <p:cTn id="15"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5" name="Google Shape;595;p57"/>
          <p:cNvSpPr txBox="1">
            <a:spLocks noGrp="1"/>
          </p:cNvSpPr>
          <p:nvPr>
            <p:ph type="body" idx="1"/>
          </p:nvPr>
        </p:nvSpPr>
        <p:spPr>
          <a:xfrm>
            <a:off x="9227727" y="2018201"/>
            <a:ext cx="5259454" cy="2017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b="1" dirty="0">
                <a:effectLst/>
                <a:latin typeface="Oxanium Medium" panose="020B0604020202020204" charset="0"/>
                <a:ea typeface="Calibri" panose="020F0502020204030204" pitchFamily="34" charset="0"/>
              </a:rPr>
              <a:t>Sécurité et confidentialité en ligne</a:t>
            </a:r>
          </a:p>
          <a:p>
            <a:pPr marL="0" lvl="0" indent="0" algn="ctr" rtl="0">
              <a:spcBef>
                <a:spcPts val="0"/>
              </a:spcBef>
              <a:spcAft>
                <a:spcPts val="0"/>
              </a:spcAft>
              <a:buNone/>
            </a:pPr>
            <a:endParaRPr lang="fr-FR" sz="1800" b="1" dirty="0">
              <a:effectLst/>
              <a:latin typeface="Oxanium Medium" panose="020B0604020202020204" charset="0"/>
              <a:ea typeface="Calibri" panose="020F0502020204030204" pitchFamily="34" charset="0"/>
            </a:endParaRPr>
          </a:p>
          <a:p>
            <a:pPr marL="0" lvl="0" indent="0" algn="just" rtl="0">
              <a:spcBef>
                <a:spcPts val="0"/>
              </a:spcBef>
              <a:spcAft>
                <a:spcPts val="0"/>
              </a:spcAft>
              <a:buNone/>
            </a:pPr>
            <a:r>
              <a:rPr lang="fr-FR" sz="1600" dirty="0">
                <a:effectLst/>
                <a:latin typeface="Oxanium Medium" panose="020B0604020202020204" charset="0"/>
                <a:ea typeface="Calibri" panose="020F0502020204030204" pitchFamily="34" charset="0"/>
              </a:rPr>
              <a:t>Le VPN permet aux utilisateurs de naviguer sur internet de manière privée et sécurisée, en protégeant leur trafic internet des tiers malveillants qui pourraient l'intercepter.</a:t>
            </a:r>
            <a:endParaRPr lang="fr-FR" sz="2000" b="1" dirty="0">
              <a:effectLst/>
              <a:latin typeface="Oxanium Medium" panose="020B0604020202020204" charset="0"/>
              <a:ea typeface="Calibri" panose="020F0502020204030204" pitchFamily="34" charset="0"/>
            </a:endParaRPr>
          </a:p>
        </p:txBody>
      </p:sp>
      <p:pic>
        <p:nvPicPr>
          <p:cNvPr id="596" name="Google Shape;596;p57"/>
          <p:cNvPicPr preferRelativeResize="0"/>
          <p:nvPr/>
        </p:nvPicPr>
        <p:blipFill rotWithShape="1">
          <a:blip r:embed="rId3">
            <a:alphaModFix/>
          </a:blip>
          <a:srcRect l="11324" t="4078" r="11324" b="4069"/>
          <a:stretch/>
        </p:blipFill>
        <p:spPr>
          <a:xfrm rot="5400000">
            <a:off x="-19789" y="4106314"/>
            <a:ext cx="3495127" cy="3846449"/>
          </a:xfrm>
          <a:prstGeom prst="rect">
            <a:avLst/>
          </a:prstGeom>
          <a:noFill/>
          <a:ln>
            <a:noFill/>
          </a:ln>
        </p:spPr>
      </p:pic>
      <p:grpSp>
        <p:nvGrpSpPr>
          <p:cNvPr id="597" name="Google Shape;597;p57"/>
          <p:cNvGrpSpPr/>
          <p:nvPr/>
        </p:nvGrpSpPr>
        <p:grpSpPr>
          <a:xfrm rot="-5400000">
            <a:off x="-1029879" y="2791019"/>
            <a:ext cx="2986353" cy="3125211"/>
            <a:chOff x="227963" y="-1601926"/>
            <a:chExt cx="2476451" cy="2591601"/>
          </a:xfrm>
        </p:grpSpPr>
        <p:pic>
          <p:nvPicPr>
            <p:cNvPr id="598" name="Google Shape;598;p57"/>
            <p:cNvPicPr preferRelativeResize="0"/>
            <p:nvPr/>
          </p:nvPicPr>
          <p:blipFill>
            <a:blip r:embed="rId4">
              <a:alphaModFix/>
            </a:blip>
            <a:stretch>
              <a:fillRect/>
            </a:stretch>
          </p:blipFill>
          <p:spPr>
            <a:xfrm>
              <a:off x="227963" y="-1601926"/>
              <a:ext cx="2476451" cy="2591601"/>
            </a:xfrm>
            <a:prstGeom prst="rect">
              <a:avLst/>
            </a:prstGeom>
            <a:noFill/>
            <a:ln>
              <a:noFill/>
            </a:ln>
          </p:spPr>
        </p:pic>
        <p:sp>
          <p:nvSpPr>
            <p:cNvPr id="599" name="Google Shape;599;p57"/>
            <p:cNvSpPr/>
            <p:nvPr/>
          </p:nvSpPr>
          <p:spPr>
            <a:xfrm>
              <a:off x="441613" y="-1488983"/>
              <a:ext cx="2049158" cy="2365714"/>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558;p55">
            <a:extLst>
              <a:ext uri="{FF2B5EF4-FFF2-40B4-BE49-F238E27FC236}">
                <a16:creationId xmlns:a16="http://schemas.microsoft.com/office/drawing/2014/main" id="{F28F96C7-F4E2-800D-E5C8-C7953E380053}"/>
              </a:ext>
            </a:extLst>
          </p:cNvPr>
          <p:cNvSpPr txBox="1">
            <a:spLocks noGrp="1"/>
          </p:cNvSpPr>
          <p:nvPr>
            <p:ph type="title"/>
          </p:nvPr>
        </p:nvSpPr>
        <p:spPr>
          <a:xfrm>
            <a:off x="2822879" y="281357"/>
            <a:ext cx="3498241" cy="516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Objectifs et avantages</a:t>
            </a:r>
            <a:endParaRPr sz="2400" b="1" dirty="0">
              <a:solidFill>
                <a:schemeClr val="accent1">
                  <a:lumMod val="60000"/>
                  <a:lumOff val="40000"/>
                </a:schemeClr>
              </a:solidFill>
            </a:endParaRPr>
          </a:p>
        </p:txBody>
      </p:sp>
      <p:sp>
        <p:nvSpPr>
          <p:cNvPr id="3" name="Google Shape;559;p55">
            <a:extLst>
              <a:ext uri="{FF2B5EF4-FFF2-40B4-BE49-F238E27FC236}">
                <a16:creationId xmlns:a16="http://schemas.microsoft.com/office/drawing/2014/main" id="{BE72D2FF-E68E-2F1C-E9FE-93561AD7A5B5}"/>
              </a:ext>
            </a:extLst>
          </p:cNvPr>
          <p:cNvSpPr txBox="1">
            <a:spLocks/>
          </p:cNvSpPr>
          <p:nvPr/>
        </p:nvSpPr>
        <p:spPr>
          <a:xfrm>
            <a:off x="1781881" y="281357"/>
            <a:ext cx="895630" cy="5162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dirty="0">
                <a:solidFill>
                  <a:schemeClr val="bg2">
                    <a:lumMod val="60000"/>
                    <a:lumOff val="40000"/>
                  </a:schemeClr>
                </a:solidFill>
                <a:latin typeface="Oxanium Medium" panose="020B0604020202020204" charset="0"/>
              </a:rPr>
              <a:t>02</a:t>
            </a:r>
            <a:endParaRPr lang="fr-FR" sz="4000" dirty="0">
              <a:solidFill>
                <a:schemeClr val="bg2">
                  <a:lumMod val="60000"/>
                  <a:lumOff val="40000"/>
                </a:schemeClr>
              </a:solidFill>
              <a:latin typeface="Oxanium Medium" panose="020B0604020202020204" charset="0"/>
            </a:endParaRPr>
          </a:p>
        </p:txBody>
      </p:sp>
      <p:sp>
        <p:nvSpPr>
          <p:cNvPr id="4" name="TextBox 3">
            <a:extLst>
              <a:ext uri="{FF2B5EF4-FFF2-40B4-BE49-F238E27FC236}">
                <a16:creationId xmlns:a16="http://schemas.microsoft.com/office/drawing/2014/main" id="{8B765832-1759-094B-92C0-CC569DB3367E}"/>
              </a:ext>
            </a:extLst>
          </p:cNvPr>
          <p:cNvSpPr txBox="1"/>
          <p:nvPr/>
        </p:nvSpPr>
        <p:spPr>
          <a:xfrm>
            <a:off x="9227727" y="1358015"/>
            <a:ext cx="1869118" cy="461665"/>
          </a:xfrm>
          <a:prstGeom prst="rect">
            <a:avLst/>
          </a:prstGeom>
          <a:noFill/>
        </p:spPr>
        <p:txBody>
          <a:bodyPr wrap="square" rtlCol="0">
            <a:spAutoFit/>
          </a:bodyPr>
          <a:lstStyle/>
          <a:p>
            <a:r>
              <a:rPr lang="fr-FR" sz="2400" b="1" dirty="0">
                <a:solidFill>
                  <a:schemeClr val="bg2">
                    <a:lumMod val="60000"/>
                    <a:lumOff val="40000"/>
                  </a:schemeClr>
                </a:solidFill>
                <a:latin typeface="Oxanium Medium" panose="020B0604020202020204" charset="0"/>
              </a:rPr>
              <a:t>Objectifs ?</a:t>
            </a:r>
            <a:endParaRPr lang="fr-FR" b="1" dirty="0">
              <a:solidFill>
                <a:schemeClr val="bg2">
                  <a:lumMod val="60000"/>
                  <a:lumOff val="40000"/>
                </a:schemeClr>
              </a:solidFill>
              <a:latin typeface="Oxanium Medium"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1.97531E-6 L -0.61128 -0.00648 " pathEditMode="relative" rAng="0" ptsTypes="AA">
                                      <p:cBhvr>
                                        <p:cTn id="6" dur="1000" fill="hold"/>
                                        <p:tgtEl>
                                          <p:spTgt spid="4"/>
                                        </p:tgtEl>
                                        <p:attrNameLst>
                                          <p:attrName>ppt_x</p:attrName>
                                          <p:attrName>ppt_y</p:attrName>
                                        </p:attrNameLst>
                                      </p:cBhvr>
                                      <p:rCtr x="-30573" y="-34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44444E-6 9.87654E-7 L -0.80086 -0.00648 " pathEditMode="relative" rAng="0" ptsTypes="AA">
                                      <p:cBhvr>
                                        <p:cTn id="10" dur="1000" fill="hold"/>
                                        <p:tgtEl>
                                          <p:spTgt spid="595">
                                            <p:txEl>
                                              <p:pRg st="0" end="0"/>
                                            </p:txEl>
                                          </p:spTgt>
                                        </p:tgtEl>
                                        <p:attrNameLst>
                                          <p:attrName>ppt_x</p:attrName>
                                          <p:attrName>ppt_y</p:attrName>
                                        </p:attrNameLst>
                                      </p:cBhvr>
                                      <p:rCtr x="-40052" y="-34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8.33333E-7 -9.87654E-7 L -0.79826 0.00062 " pathEditMode="relative" rAng="0" ptsTypes="AA">
                                      <p:cBhvr>
                                        <p:cTn id="14" dur="1000" fill="hold"/>
                                        <p:tgtEl>
                                          <p:spTgt spid="595">
                                            <p:txEl>
                                              <p:pRg st="2" end="2"/>
                                            </p:txEl>
                                          </p:spTgt>
                                        </p:tgtEl>
                                        <p:attrNameLst>
                                          <p:attrName>ppt_x</p:attrName>
                                          <p:attrName>ppt_y</p:attrName>
                                        </p:attrNameLst>
                                      </p:cBhvr>
                                      <p:rCtr x="-39913"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uiExpand="1"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7" name="Google Shape;627;p59"/>
          <p:cNvSpPr txBox="1"/>
          <p:nvPr/>
        </p:nvSpPr>
        <p:spPr>
          <a:xfrm>
            <a:off x="3466602" y="1185247"/>
            <a:ext cx="1933800" cy="35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1">
                    <a:lumMod val="60000"/>
                    <a:lumOff val="40000"/>
                  </a:schemeClr>
                </a:solidFill>
                <a:latin typeface="Oxanium"/>
                <a:ea typeface="Oxanium"/>
                <a:cs typeface="Oxanium"/>
                <a:sym typeface="Oxanium"/>
              </a:rPr>
              <a:t>Avantages</a:t>
            </a:r>
            <a:endParaRPr sz="2400" b="1" dirty="0">
              <a:solidFill>
                <a:schemeClr val="accent1">
                  <a:lumMod val="60000"/>
                  <a:lumOff val="40000"/>
                </a:schemeClr>
              </a:solidFill>
              <a:latin typeface="Oxanium"/>
              <a:ea typeface="Oxanium"/>
              <a:cs typeface="Oxanium"/>
              <a:sym typeface="Oxanium"/>
            </a:endParaRPr>
          </a:p>
        </p:txBody>
      </p:sp>
      <p:sp>
        <p:nvSpPr>
          <p:cNvPr id="644" name="Google Shape;644;p59"/>
          <p:cNvSpPr txBox="1"/>
          <p:nvPr/>
        </p:nvSpPr>
        <p:spPr>
          <a:xfrm>
            <a:off x="7287013" y="3280796"/>
            <a:ext cx="1726326" cy="1056251"/>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fr-FR" sz="1800" b="1" dirty="0">
                <a:solidFill>
                  <a:schemeClr val="accent3"/>
                </a:solidFill>
                <a:effectLst/>
                <a:latin typeface="Oxanium" panose="020B0604020202020204" charset="0"/>
                <a:ea typeface="Calibri" panose="020F0502020204030204" pitchFamily="34" charset="0"/>
              </a:rPr>
              <a:t>Connexion à des réseaux privés à distance </a:t>
            </a:r>
            <a:endParaRPr sz="2400" b="1" dirty="0">
              <a:solidFill>
                <a:schemeClr val="accent3"/>
              </a:solidFill>
              <a:latin typeface="Oxanium" panose="020B0604020202020204" charset="0"/>
              <a:ea typeface="Oxanium"/>
              <a:cs typeface="Oxanium"/>
              <a:sym typeface="Oxanium"/>
            </a:endParaRPr>
          </a:p>
        </p:txBody>
      </p:sp>
      <p:sp>
        <p:nvSpPr>
          <p:cNvPr id="639" name="Google Shape;639;p59"/>
          <p:cNvSpPr txBox="1"/>
          <p:nvPr/>
        </p:nvSpPr>
        <p:spPr>
          <a:xfrm>
            <a:off x="3328579" y="3280796"/>
            <a:ext cx="1994627" cy="1050027"/>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fr-FR" sz="1800" b="1" dirty="0">
                <a:solidFill>
                  <a:schemeClr val="accent3"/>
                </a:solidFill>
                <a:effectLst/>
                <a:latin typeface="Oxanium" panose="020B0604020202020204" charset="0"/>
                <a:ea typeface="Calibri" panose="020F0502020204030204" pitchFamily="34" charset="0"/>
              </a:rPr>
              <a:t>Accès à du contenu géo-restreint </a:t>
            </a:r>
            <a:endParaRPr sz="2200" b="1" dirty="0">
              <a:solidFill>
                <a:schemeClr val="accent3"/>
              </a:solidFill>
              <a:latin typeface="Oxanium" panose="020B0604020202020204" charset="0"/>
              <a:ea typeface="Oxanium"/>
              <a:cs typeface="Oxanium"/>
              <a:sym typeface="Oxanium"/>
            </a:endParaRPr>
          </a:p>
        </p:txBody>
      </p:sp>
      <p:cxnSp>
        <p:nvCxnSpPr>
          <p:cNvPr id="648" name="Google Shape;648;p59"/>
          <p:cNvCxnSpPr>
            <a:cxnSpLocks/>
            <a:stCxn id="649" idx="4"/>
            <a:endCxn id="629" idx="0"/>
          </p:cNvCxnSpPr>
          <p:nvPr/>
        </p:nvCxnSpPr>
        <p:spPr>
          <a:xfrm>
            <a:off x="765102" y="3105855"/>
            <a:ext cx="3402" cy="186544"/>
          </a:xfrm>
          <a:prstGeom prst="straightConnector1">
            <a:avLst/>
          </a:prstGeom>
          <a:noFill/>
          <a:ln w="9525" cap="flat" cmpd="sng">
            <a:solidFill>
              <a:schemeClr val="dk2"/>
            </a:solidFill>
            <a:prstDash val="solid"/>
            <a:round/>
            <a:headEnd type="none" w="med" len="med"/>
            <a:tailEnd type="none" w="med" len="med"/>
          </a:ln>
        </p:spPr>
      </p:cxnSp>
      <p:cxnSp>
        <p:nvCxnSpPr>
          <p:cNvPr id="650" name="Google Shape;650;p59"/>
          <p:cNvCxnSpPr>
            <a:cxnSpLocks/>
            <a:stCxn id="651" idx="4"/>
            <a:endCxn id="634" idx="0"/>
          </p:cNvCxnSpPr>
          <p:nvPr/>
        </p:nvCxnSpPr>
        <p:spPr>
          <a:xfrm>
            <a:off x="2430876" y="3097049"/>
            <a:ext cx="1918" cy="183748"/>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59"/>
          <p:cNvCxnSpPr>
            <a:cxnSpLocks/>
            <a:endCxn id="639" idx="0"/>
          </p:cNvCxnSpPr>
          <p:nvPr/>
        </p:nvCxnSpPr>
        <p:spPr>
          <a:xfrm flipH="1">
            <a:off x="4325893" y="3097048"/>
            <a:ext cx="135" cy="183748"/>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59"/>
          <p:cNvCxnSpPr>
            <a:cxnSpLocks/>
            <a:stCxn id="655" idx="4"/>
          </p:cNvCxnSpPr>
          <p:nvPr/>
        </p:nvCxnSpPr>
        <p:spPr>
          <a:xfrm>
            <a:off x="8212460" y="3092285"/>
            <a:ext cx="16709" cy="188511"/>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59"/>
          <p:cNvCxnSpPr>
            <a:cxnSpLocks/>
            <a:stCxn id="627" idx="2"/>
            <a:endCxn id="649" idx="0"/>
          </p:cNvCxnSpPr>
          <p:nvPr/>
        </p:nvCxnSpPr>
        <p:spPr>
          <a:xfrm rot="5400000">
            <a:off x="2123798" y="183251"/>
            <a:ext cx="951008" cy="36684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57" name="Google Shape;657;p59"/>
          <p:cNvCxnSpPr>
            <a:stCxn id="627" idx="2"/>
            <a:endCxn id="655" idx="0"/>
          </p:cNvCxnSpPr>
          <p:nvPr/>
        </p:nvCxnSpPr>
        <p:spPr>
          <a:xfrm rot="16200000" flipH="1">
            <a:off x="5854262" y="121187"/>
            <a:ext cx="937438" cy="3778958"/>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58" name="Google Shape;658;p59"/>
          <p:cNvCxnSpPr>
            <a:cxnSpLocks/>
            <a:stCxn id="627" idx="2"/>
            <a:endCxn id="651" idx="0"/>
          </p:cNvCxnSpPr>
          <p:nvPr/>
        </p:nvCxnSpPr>
        <p:spPr>
          <a:xfrm rot="5400000">
            <a:off x="2961088" y="1011735"/>
            <a:ext cx="942202" cy="200262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59" name="Google Shape;659;p59"/>
          <p:cNvCxnSpPr>
            <a:stCxn id="627" idx="2"/>
            <a:endCxn id="653" idx="0"/>
          </p:cNvCxnSpPr>
          <p:nvPr/>
        </p:nvCxnSpPr>
        <p:spPr>
          <a:xfrm rot="5400000">
            <a:off x="3927730" y="1973625"/>
            <a:ext cx="937450" cy="74094"/>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29" name="Google Shape;629;p59"/>
          <p:cNvSpPr txBox="1"/>
          <p:nvPr/>
        </p:nvSpPr>
        <p:spPr>
          <a:xfrm>
            <a:off x="0" y="3292399"/>
            <a:ext cx="1537008" cy="1038423"/>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accent3"/>
                </a:solidFill>
                <a:latin typeface="Oxanium"/>
                <a:ea typeface="Oxanium"/>
                <a:cs typeface="Oxanium"/>
                <a:sym typeface="Oxanium"/>
              </a:rPr>
              <a:t>Protection de la vie privé</a:t>
            </a:r>
            <a:endParaRPr sz="1800" b="1" dirty="0">
              <a:solidFill>
                <a:schemeClr val="accent3"/>
              </a:solidFill>
              <a:latin typeface="Oxanium"/>
              <a:ea typeface="Oxanium"/>
              <a:cs typeface="Oxanium"/>
              <a:sym typeface="Oxanium"/>
            </a:endParaRPr>
          </a:p>
        </p:txBody>
      </p:sp>
      <p:sp>
        <p:nvSpPr>
          <p:cNvPr id="634" name="Google Shape;634;p59"/>
          <p:cNvSpPr txBox="1"/>
          <p:nvPr/>
        </p:nvSpPr>
        <p:spPr>
          <a:xfrm>
            <a:off x="1707556" y="3280797"/>
            <a:ext cx="1450475" cy="1050026"/>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fr-FR" sz="1800" b="1" dirty="0">
                <a:solidFill>
                  <a:schemeClr val="accent3"/>
                </a:solidFill>
                <a:effectLst/>
                <a:latin typeface="Oxanium" panose="020B0604020202020204" charset="0"/>
                <a:ea typeface="Calibri" panose="020F0502020204030204" pitchFamily="34" charset="0"/>
                <a:cs typeface="Times New Roman" panose="02020603050405020304" pitchFamily="18" charset="0"/>
              </a:rPr>
              <a:t>Sécurité des données </a:t>
            </a:r>
            <a:endParaRPr sz="2200" b="1" dirty="0">
              <a:solidFill>
                <a:schemeClr val="accent3"/>
              </a:solidFill>
              <a:latin typeface="Oxanium" panose="020B0604020202020204" charset="0"/>
              <a:ea typeface="Oxanium"/>
              <a:cs typeface="Times New Roman" panose="02020603050405020304" pitchFamily="18" charset="0"/>
              <a:sym typeface="Oxanium"/>
            </a:endParaRPr>
          </a:p>
        </p:txBody>
      </p:sp>
      <p:grpSp>
        <p:nvGrpSpPr>
          <p:cNvPr id="664" name="Google Shape;664;p59"/>
          <p:cNvGrpSpPr/>
          <p:nvPr/>
        </p:nvGrpSpPr>
        <p:grpSpPr>
          <a:xfrm>
            <a:off x="342660" y="2432676"/>
            <a:ext cx="844800" cy="731704"/>
            <a:chOff x="1249108" y="1746571"/>
            <a:chExt cx="844800" cy="731704"/>
          </a:xfrm>
        </p:grpSpPr>
        <p:sp>
          <p:nvSpPr>
            <p:cNvPr id="649" name="Google Shape;649;p59"/>
            <p:cNvSpPr/>
            <p:nvPr/>
          </p:nvSpPr>
          <p:spPr>
            <a:xfrm>
              <a:off x="1365100" y="1806850"/>
              <a:ext cx="612900" cy="612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500" dirty="0">
                <a:solidFill>
                  <a:schemeClr val="dk2"/>
                </a:solidFill>
                <a:latin typeface="Oxanium"/>
                <a:ea typeface="Oxanium"/>
                <a:cs typeface="Oxanium"/>
                <a:sym typeface="Oxanium"/>
              </a:endParaRPr>
            </a:p>
          </p:txBody>
        </p:sp>
        <p:grpSp>
          <p:nvGrpSpPr>
            <p:cNvPr id="665" name="Google Shape;665;p59"/>
            <p:cNvGrpSpPr/>
            <p:nvPr/>
          </p:nvGrpSpPr>
          <p:grpSpPr>
            <a:xfrm>
              <a:off x="1249108" y="1746571"/>
              <a:ext cx="844800" cy="731704"/>
              <a:chOff x="7116308" y="1402546"/>
              <a:chExt cx="844800" cy="731704"/>
            </a:xfrm>
          </p:grpSpPr>
          <p:sp>
            <p:nvSpPr>
              <p:cNvPr id="666" name="Google Shape;666;p59"/>
              <p:cNvSpPr/>
              <p:nvPr/>
            </p:nvSpPr>
            <p:spPr>
              <a:xfrm>
                <a:off x="7116308" y="1402546"/>
                <a:ext cx="844800" cy="731700"/>
              </a:xfrm>
              <a:prstGeom prst="hexagon">
                <a:avLst>
                  <a:gd name="adj" fmla="val 25000"/>
                  <a:gd name="vf" fmla="val 115470"/>
                </a:avLst>
              </a:prstGeom>
              <a:gradFill>
                <a:gsLst>
                  <a:gs pos="0">
                    <a:schemeClr val="lt1"/>
                  </a:gs>
                  <a:gs pos="100000">
                    <a:schemeClr val="dk1"/>
                  </a:gs>
                </a:gsLst>
                <a:path path="circle">
                  <a:fillToRect l="100000" b="100000"/>
                </a:path>
                <a:tileRect t="-100000" r="-100000"/>
              </a:grad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59"/>
              <p:cNvSpPr/>
              <p:nvPr/>
            </p:nvSpPr>
            <p:spPr>
              <a:xfrm>
                <a:off x="7518602" y="2094050"/>
                <a:ext cx="40200" cy="40200"/>
              </a:xfrm>
              <a:prstGeom prst="ellipse">
                <a:avLst/>
              </a:prstGeom>
              <a:no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68" name="Google Shape;668;p59"/>
          <p:cNvGrpSpPr/>
          <p:nvPr/>
        </p:nvGrpSpPr>
        <p:grpSpPr>
          <a:xfrm>
            <a:off x="2008426" y="2423870"/>
            <a:ext cx="844800" cy="731700"/>
            <a:chOff x="3182737" y="1746571"/>
            <a:chExt cx="844800" cy="731700"/>
          </a:xfrm>
        </p:grpSpPr>
        <p:sp>
          <p:nvSpPr>
            <p:cNvPr id="651" name="Google Shape;651;p59"/>
            <p:cNvSpPr/>
            <p:nvPr/>
          </p:nvSpPr>
          <p:spPr>
            <a:xfrm>
              <a:off x="3298737" y="1806850"/>
              <a:ext cx="612900" cy="612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500" dirty="0">
                <a:solidFill>
                  <a:schemeClr val="dk2"/>
                </a:solidFill>
                <a:latin typeface="Oxanium"/>
                <a:ea typeface="Oxanium"/>
                <a:cs typeface="Oxanium"/>
                <a:sym typeface="Oxanium"/>
              </a:endParaRPr>
            </a:p>
          </p:txBody>
        </p:sp>
        <p:sp>
          <p:nvSpPr>
            <p:cNvPr id="669" name="Google Shape;669;p59"/>
            <p:cNvSpPr/>
            <p:nvPr/>
          </p:nvSpPr>
          <p:spPr>
            <a:xfrm>
              <a:off x="3182737" y="1746571"/>
              <a:ext cx="844800" cy="731700"/>
            </a:xfrm>
            <a:prstGeom prst="hexagon">
              <a:avLst>
                <a:gd name="adj" fmla="val 25000"/>
                <a:gd name="vf" fmla="val 115470"/>
              </a:avLst>
            </a:prstGeom>
            <a:gradFill>
              <a:gsLst>
                <a:gs pos="0">
                  <a:schemeClr val="lt1"/>
                </a:gs>
                <a:gs pos="100000">
                  <a:schemeClr val="dk1"/>
                </a:gs>
              </a:gsLst>
              <a:path path="circle">
                <a:fillToRect l="100000" b="100000"/>
              </a:path>
              <a:tileRect t="-100000" r="-100000"/>
            </a:grad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0" name="Google Shape;670;p59"/>
          <p:cNvGrpSpPr/>
          <p:nvPr/>
        </p:nvGrpSpPr>
        <p:grpSpPr>
          <a:xfrm>
            <a:off x="3936949" y="2419118"/>
            <a:ext cx="844800" cy="731700"/>
            <a:chOff x="5116366" y="1746571"/>
            <a:chExt cx="844800" cy="731700"/>
          </a:xfrm>
        </p:grpSpPr>
        <p:sp>
          <p:nvSpPr>
            <p:cNvPr id="653" name="Google Shape;653;p59"/>
            <p:cNvSpPr/>
            <p:nvPr/>
          </p:nvSpPr>
          <p:spPr>
            <a:xfrm>
              <a:off x="5232375" y="1806850"/>
              <a:ext cx="612900" cy="612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500" dirty="0">
                <a:solidFill>
                  <a:schemeClr val="dk2"/>
                </a:solidFill>
                <a:latin typeface="Oxanium"/>
                <a:ea typeface="Oxanium"/>
                <a:cs typeface="Oxanium"/>
                <a:sym typeface="Oxanium"/>
              </a:endParaRPr>
            </a:p>
          </p:txBody>
        </p:sp>
        <p:sp>
          <p:nvSpPr>
            <p:cNvPr id="671" name="Google Shape;671;p59"/>
            <p:cNvSpPr/>
            <p:nvPr/>
          </p:nvSpPr>
          <p:spPr>
            <a:xfrm>
              <a:off x="5116366" y="1746571"/>
              <a:ext cx="844800" cy="731700"/>
            </a:xfrm>
            <a:prstGeom prst="hexagon">
              <a:avLst>
                <a:gd name="adj" fmla="val 25000"/>
                <a:gd name="vf" fmla="val 115470"/>
              </a:avLst>
            </a:prstGeom>
            <a:gradFill>
              <a:gsLst>
                <a:gs pos="0">
                  <a:schemeClr val="lt1"/>
                </a:gs>
                <a:gs pos="100000">
                  <a:schemeClr val="dk1"/>
                </a:gs>
              </a:gsLst>
              <a:path path="circle">
                <a:fillToRect l="100000" b="100000"/>
              </a:path>
              <a:tileRect t="-100000" r="-100000"/>
            </a:grad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2" name="Google Shape;672;p59"/>
          <p:cNvGrpSpPr/>
          <p:nvPr/>
        </p:nvGrpSpPr>
        <p:grpSpPr>
          <a:xfrm>
            <a:off x="7790018" y="2419118"/>
            <a:ext cx="844800" cy="731700"/>
            <a:chOff x="7049995" y="1746571"/>
            <a:chExt cx="844800" cy="731700"/>
          </a:xfrm>
        </p:grpSpPr>
        <p:sp>
          <p:nvSpPr>
            <p:cNvPr id="655" name="Google Shape;655;p59"/>
            <p:cNvSpPr/>
            <p:nvPr/>
          </p:nvSpPr>
          <p:spPr>
            <a:xfrm>
              <a:off x="7165987" y="1806838"/>
              <a:ext cx="612900" cy="612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500" dirty="0">
                <a:solidFill>
                  <a:schemeClr val="dk2"/>
                </a:solidFill>
                <a:latin typeface="Oxanium"/>
                <a:ea typeface="Oxanium"/>
                <a:cs typeface="Oxanium"/>
                <a:sym typeface="Oxanium"/>
              </a:endParaRPr>
            </a:p>
          </p:txBody>
        </p:sp>
        <p:sp>
          <p:nvSpPr>
            <p:cNvPr id="673" name="Google Shape;673;p59"/>
            <p:cNvSpPr/>
            <p:nvPr/>
          </p:nvSpPr>
          <p:spPr>
            <a:xfrm>
              <a:off x="7049995" y="1746571"/>
              <a:ext cx="844800" cy="731700"/>
            </a:xfrm>
            <a:prstGeom prst="hexagon">
              <a:avLst>
                <a:gd name="adj" fmla="val 25000"/>
                <a:gd name="vf" fmla="val 115470"/>
              </a:avLst>
            </a:prstGeom>
            <a:gradFill>
              <a:gsLst>
                <a:gs pos="0">
                  <a:schemeClr val="lt1"/>
                </a:gs>
                <a:gs pos="100000">
                  <a:schemeClr val="dk1"/>
                </a:gs>
              </a:gsLst>
              <a:path path="circle">
                <a:fillToRect l="100000" b="100000"/>
              </a:path>
              <a:tileRect t="-100000" r="-100000"/>
            </a:grad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4" name="Google Shape;674;p59"/>
          <p:cNvGrpSpPr/>
          <p:nvPr/>
        </p:nvGrpSpPr>
        <p:grpSpPr>
          <a:xfrm>
            <a:off x="2240460" y="2569074"/>
            <a:ext cx="398321" cy="371013"/>
            <a:chOff x="7070872" y="2410871"/>
            <a:chExt cx="398321" cy="371013"/>
          </a:xfrm>
        </p:grpSpPr>
        <p:sp>
          <p:nvSpPr>
            <p:cNvPr id="675" name="Google Shape;675;p59"/>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59"/>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59"/>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59"/>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5" name="Google Shape;685;p59"/>
          <p:cNvGrpSpPr/>
          <p:nvPr/>
        </p:nvGrpSpPr>
        <p:grpSpPr>
          <a:xfrm>
            <a:off x="608974" y="2617914"/>
            <a:ext cx="334634" cy="334634"/>
            <a:chOff x="4891198" y="2925108"/>
            <a:chExt cx="334634" cy="334634"/>
          </a:xfrm>
        </p:grpSpPr>
        <p:sp>
          <p:nvSpPr>
            <p:cNvPr id="686" name="Google Shape;686;p59"/>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87" name="Google Shape;687;p59"/>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88" name="Google Shape;688;p59"/>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89" name="Google Shape;689;p59"/>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90" name="Google Shape;690;p59"/>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91" name="Google Shape;691;p59"/>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92" name="Google Shape;692;p59"/>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93" name="Google Shape;693;p59"/>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grpSp>
      <p:grpSp>
        <p:nvGrpSpPr>
          <p:cNvPr id="694" name="Google Shape;694;p59"/>
          <p:cNvGrpSpPr/>
          <p:nvPr/>
        </p:nvGrpSpPr>
        <p:grpSpPr>
          <a:xfrm>
            <a:off x="4194870" y="2608604"/>
            <a:ext cx="334666" cy="334634"/>
            <a:chOff x="7976174" y="2925108"/>
            <a:chExt cx="334666" cy="334634"/>
          </a:xfrm>
        </p:grpSpPr>
        <p:sp>
          <p:nvSpPr>
            <p:cNvPr id="695" name="Google Shape;695;p59"/>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59"/>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59"/>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59"/>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59"/>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59"/>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59"/>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59"/>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59"/>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644;p59">
            <a:extLst>
              <a:ext uri="{FF2B5EF4-FFF2-40B4-BE49-F238E27FC236}">
                <a16:creationId xmlns:a16="http://schemas.microsoft.com/office/drawing/2014/main" id="{C8FFBB3A-C94A-FB4C-BF45-86C28B7560C3}"/>
              </a:ext>
            </a:extLst>
          </p:cNvPr>
          <p:cNvSpPr txBox="1"/>
          <p:nvPr/>
        </p:nvSpPr>
        <p:spPr>
          <a:xfrm>
            <a:off x="5499648" y="3287019"/>
            <a:ext cx="1611058" cy="1050027"/>
          </a:xfrm>
          <a:prstGeom prst="rect">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fr-FR" sz="1800" b="1" dirty="0">
                <a:solidFill>
                  <a:schemeClr val="accent3"/>
                </a:solidFill>
                <a:effectLst/>
                <a:latin typeface="Oxanium" panose="020B0604020202020204" charset="0"/>
                <a:ea typeface="Calibri" panose="020F0502020204030204" pitchFamily="34" charset="0"/>
              </a:rPr>
              <a:t>Navigation</a:t>
            </a:r>
            <a:r>
              <a:rPr lang="fr-FR" sz="2000" b="1" dirty="0">
                <a:solidFill>
                  <a:schemeClr val="accent3"/>
                </a:solidFill>
                <a:effectLst/>
                <a:latin typeface="Oxanium" panose="020B0604020202020204" charset="0"/>
                <a:ea typeface="Calibri" panose="020F0502020204030204" pitchFamily="34" charset="0"/>
              </a:rPr>
              <a:t> </a:t>
            </a:r>
            <a:r>
              <a:rPr lang="fr-FR" sz="1800" b="1" dirty="0">
                <a:solidFill>
                  <a:schemeClr val="accent3"/>
                </a:solidFill>
                <a:effectLst/>
                <a:latin typeface="Oxanium" panose="020B0604020202020204" charset="0"/>
                <a:ea typeface="Calibri" panose="020F0502020204030204" pitchFamily="34" charset="0"/>
              </a:rPr>
              <a:t>anonyme</a:t>
            </a:r>
            <a:r>
              <a:rPr lang="fr-FR" sz="2000" b="1" dirty="0">
                <a:solidFill>
                  <a:schemeClr val="accent3"/>
                </a:solidFill>
                <a:effectLst/>
                <a:latin typeface="Oxanium" panose="020B0604020202020204" charset="0"/>
                <a:ea typeface="Calibri" panose="020F0502020204030204" pitchFamily="34" charset="0"/>
              </a:rPr>
              <a:t> </a:t>
            </a:r>
            <a:endParaRPr sz="2400" b="1" dirty="0">
              <a:solidFill>
                <a:schemeClr val="accent3"/>
              </a:solidFill>
              <a:latin typeface="Oxanium" panose="020B0604020202020204" charset="0"/>
              <a:ea typeface="Oxanium"/>
              <a:cs typeface="Oxanium"/>
              <a:sym typeface="Oxanium"/>
            </a:endParaRPr>
          </a:p>
        </p:txBody>
      </p:sp>
      <p:cxnSp>
        <p:nvCxnSpPr>
          <p:cNvPr id="7" name="Google Shape;654;p59">
            <a:extLst>
              <a:ext uri="{FF2B5EF4-FFF2-40B4-BE49-F238E27FC236}">
                <a16:creationId xmlns:a16="http://schemas.microsoft.com/office/drawing/2014/main" id="{9933591C-9C92-0BE3-330F-A8F8202EEC20}"/>
              </a:ext>
            </a:extLst>
          </p:cNvPr>
          <p:cNvCxnSpPr>
            <a:cxnSpLocks/>
            <a:stCxn id="9" idx="4"/>
            <a:endCxn id="6" idx="0"/>
          </p:cNvCxnSpPr>
          <p:nvPr/>
        </p:nvCxnSpPr>
        <p:spPr>
          <a:xfrm>
            <a:off x="6305042" y="3120263"/>
            <a:ext cx="135" cy="166756"/>
          </a:xfrm>
          <a:prstGeom prst="straightConnector1">
            <a:avLst/>
          </a:prstGeom>
          <a:noFill/>
          <a:ln w="9525" cap="flat" cmpd="sng">
            <a:solidFill>
              <a:schemeClr val="dk2"/>
            </a:solidFill>
            <a:prstDash val="solid"/>
            <a:round/>
            <a:headEnd type="none" w="med" len="med"/>
            <a:tailEnd type="none" w="med" len="med"/>
          </a:ln>
        </p:spPr>
      </p:cxnSp>
      <p:grpSp>
        <p:nvGrpSpPr>
          <p:cNvPr id="8" name="Google Shape;672;p59">
            <a:extLst>
              <a:ext uri="{FF2B5EF4-FFF2-40B4-BE49-F238E27FC236}">
                <a16:creationId xmlns:a16="http://schemas.microsoft.com/office/drawing/2014/main" id="{46016590-058E-FC7C-43B7-EA7E92734B05}"/>
              </a:ext>
            </a:extLst>
          </p:cNvPr>
          <p:cNvGrpSpPr/>
          <p:nvPr/>
        </p:nvGrpSpPr>
        <p:grpSpPr>
          <a:xfrm>
            <a:off x="5882600" y="2447096"/>
            <a:ext cx="844800" cy="731700"/>
            <a:chOff x="7049995" y="1746571"/>
            <a:chExt cx="844800" cy="731700"/>
          </a:xfrm>
        </p:grpSpPr>
        <p:sp>
          <p:nvSpPr>
            <p:cNvPr id="9" name="Google Shape;655;p59">
              <a:extLst>
                <a:ext uri="{FF2B5EF4-FFF2-40B4-BE49-F238E27FC236}">
                  <a16:creationId xmlns:a16="http://schemas.microsoft.com/office/drawing/2014/main" id="{796D24D0-94E4-8A84-F0F8-824EB19A3C05}"/>
                </a:ext>
              </a:extLst>
            </p:cNvPr>
            <p:cNvSpPr/>
            <p:nvPr/>
          </p:nvSpPr>
          <p:spPr>
            <a:xfrm>
              <a:off x="7165987" y="1806838"/>
              <a:ext cx="612900" cy="612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500" dirty="0">
                <a:solidFill>
                  <a:schemeClr val="dk2"/>
                </a:solidFill>
                <a:latin typeface="Oxanium"/>
                <a:ea typeface="Oxanium"/>
                <a:cs typeface="Oxanium"/>
                <a:sym typeface="Oxanium"/>
              </a:endParaRPr>
            </a:p>
          </p:txBody>
        </p:sp>
        <p:sp>
          <p:nvSpPr>
            <p:cNvPr id="10" name="Google Shape;673;p59">
              <a:extLst>
                <a:ext uri="{FF2B5EF4-FFF2-40B4-BE49-F238E27FC236}">
                  <a16:creationId xmlns:a16="http://schemas.microsoft.com/office/drawing/2014/main" id="{2B2F2662-4809-B203-BBEB-BE7F0D73F8E5}"/>
                </a:ext>
              </a:extLst>
            </p:cNvPr>
            <p:cNvSpPr/>
            <p:nvPr/>
          </p:nvSpPr>
          <p:spPr>
            <a:xfrm>
              <a:off x="7049995" y="1746571"/>
              <a:ext cx="844800" cy="731700"/>
            </a:xfrm>
            <a:prstGeom prst="hexagon">
              <a:avLst>
                <a:gd name="adj" fmla="val 25000"/>
                <a:gd name="vf" fmla="val 115470"/>
              </a:avLst>
            </a:prstGeom>
            <a:gradFill>
              <a:gsLst>
                <a:gs pos="0">
                  <a:schemeClr val="lt1"/>
                </a:gs>
                <a:gs pos="100000">
                  <a:schemeClr val="dk1"/>
                </a:gs>
              </a:gsLst>
              <a:path path="circle">
                <a:fillToRect l="100000" b="100000"/>
              </a:path>
              <a:tileRect t="-100000" r="-100000"/>
            </a:gradFill>
            <a:ln>
              <a:noFill/>
            </a:ln>
            <a:effectLst>
              <a:outerShdw blurRad="1285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 name="Google Shape;679;p59">
            <a:extLst>
              <a:ext uri="{FF2B5EF4-FFF2-40B4-BE49-F238E27FC236}">
                <a16:creationId xmlns:a16="http://schemas.microsoft.com/office/drawing/2014/main" id="{0E75BF79-B35F-F0C5-1CE6-92E18D5D821D}"/>
              </a:ext>
            </a:extLst>
          </p:cNvPr>
          <p:cNvGrpSpPr/>
          <p:nvPr/>
        </p:nvGrpSpPr>
        <p:grpSpPr>
          <a:xfrm>
            <a:off x="6136120" y="2553135"/>
            <a:ext cx="359651" cy="371013"/>
            <a:chOff x="7521454" y="2906139"/>
            <a:chExt cx="359651" cy="371013"/>
          </a:xfrm>
        </p:grpSpPr>
        <p:sp>
          <p:nvSpPr>
            <p:cNvPr id="12" name="Google Shape;680;p59">
              <a:extLst>
                <a:ext uri="{FF2B5EF4-FFF2-40B4-BE49-F238E27FC236}">
                  <a16:creationId xmlns:a16="http://schemas.microsoft.com/office/drawing/2014/main" id="{61575358-E9E2-48BE-D8D2-C0E9CC6D11E6}"/>
                </a:ext>
              </a:extLst>
            </p:cNvPr>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81;p59">
              <a:extLst>
                <a:ext uri="{FF2B5EF4-FFF2-40B4-BE49-F238E27FC236}">
                  <a16:creationId xmlns:a16="http://schemas.microsoft.com/office/drawing/2014/main" id="{5F6E5066-61B6-F13C-0ECA-33294E39D263}"/>
                </a:ext>
              </a:extLst>
            </p:cNvPr>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82;p59">
              <a:extLst>
                <a:ext uri="{FF2B5EF4-FFF2-40B4-BE49-F238E27FC236}">
                  <a16:creationId xmlns:a16="http://schemas.microsoft.com/office/drawing/2014/main" id="{604B8FC5-D066-227C-B19A-A07042AD6FD4}"/>
                </a:ext>
              </a:extLst>
            </p:cNvPr>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683;p59">
              <a:extLst>
                <a:ext uri="{FF2B5EF4-FFF2-40B4-BE49-F238E27FC236}">
                  <a16:creationId xmlns:a16="http://schemas.microsoft.com/office/drawing/2014/main" id="{87B3C735-41A5-1FAC-263B-12166005592B}"/>
                </a:ext>
              </a:extLst>
            </p:cNvPr>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684;p59">
              <a:extLst>
                <a:ext uri="{FF2B5EF4-FFF2-40B4-BE49-F238E27FC236}">
                  <a16:creationId xmlns:a16="http://schemas.microsoft.com/office/drawing/2014/main" id="{02E970CD-0418-98A1-6259-E7FA97CFD7E9}"/>
                </a:ext>
              </a:extLst>
            </p:cNvPr>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7" name="Google Shape;657;p59">
            <a:extLst>
              <a:ext uri="{FF2B5EF4-FFF2-40B4-BE49-F238E27FC236}">
                <a16:creationId xmlns:a16="http://schemas.microsoft.com/office/drawing/2014/main" id="{01884C22-BF83-12CE-1F90-798E4E8B8E19}"/>
              </a:ext>
            </a:extLst>
          </p:cNvPr>
          <p:cNvCxnSpPr>
            <a:cxnSpLocks/>
          </p:cNvCxnSpPr>
          <p:nvPr/>
        </p:nvCxnSpPr>
        <p:spPr>
          <a:xfrm rot="5400000">
            <a:off x="6126370" y="2228049"/>
            <a:ext cx="393855" cy="35723"/>
          </a:xfrm>
          <a:prstGeom prst="bentConnector3">
            <a:avLst>
              <a:gd name="adj1" fmla="val -3372"/>
            </a:avLst>
          </a:prstGeom>
          <a:noFill/>
          <a:ln w="9525" cap="flat" cmpd="sng">
            <a:solidFill>
              <a:schemeClr val="dk2"/>
            </a:solidFill>
            <a:prstDash val="solid"/>
            <a:round/>
            <a:headEnd type="none" w="med" len="med"/>
            <a:tailEnd type="none" w="med" len="med"/>
          </a:ln>
        </p:spPr>
      </p:cxnSp>
      <p:grpSp>
        <p:nvGrpSpPr>
          <p:cNvPr id="625" name="Google Shape;2403;p99">
            <a:extLst>
              <a:ext uri="{FF2B5EF4-FFF2-40B4-BE49-F238E27FC236}">
                <a16:creationId xmlns:a16="http://schemas.microsoft.com/office/drawing/2014/main" id="{C25E2A99-BB72-B3FE-DC97-7E7F170DD15C}"/>
              </a:ext>
            </a:extLst>
          </p:cNvPr>
          <p:cNvGrpSpPr/>
          <p:nvPr/>
        </p:nvGrpSpPr>
        <p:grpSpPr>
          <a:xfrm>
            <a:off x="8048619" y="2657174"/>
            <a:ext cx="361100" cy="258065"/>
            <a:chOff x="5827975" y="3905625"/>
            <a:chExt cx="264950" cy="189350"/>
          </a:xfrm>
        </p:grpSpPr>
        <p:sp>
          <p:nvSpPr>
            <p:cNvPr id="626" name="Google Shape;2404;p99">
              <a:extLst>
                <a:ext uri="{FF2B5EF4-FFF2-40B4-BE49-F238E27FC236}">
                  <a16:creationId xmlns:a16="http://schemas.microsoft.com/office/drawing/2014/main" id="{6993F14B-2919-3821-0C51-6847F7B9801F}"/>
                </a:ext>
              </a:extLst>
            </p:cNvPr>
            <p:cNvSpPr/>
            <p:nvPr/>
          </p:nvSpPr>
          <p:spPr>
            <a:xfrm>
              <a:off x="5827975" y="3905625"/>
              <a:ext cx="264950" cy="189350"/>
            </a:xfrm>
            <a:custGeom>
              <a:avLst/>
              <a:gdLst/>
              <a:ahLst/>
              <a:cxnLst/>
              <a:rect l="l" t="t" r="r" b="b"/>
              <a:pathLst>
                <a:path w="10598" h="7574" extrusionOk="0">
                  <a:moveTo>
                    <a:pt x="9931" y="310"/>
                  </a:moveTo>
                  <a:cubicBezTo>
                    <a:pt x="10121" y="310"/>
                    <a:pt x="10264" y="476"/>
                    <a:pt x="10264" y="643"/>
                  </a:cubicBezTo>
                  <a:lnTo>
                    <a:pt x="10264" y="6263"/>
                  </a:lnTo>
                  <a:cubicBezTo>
                    <a:pt x="10264" y="6454"/>
                    <a:pt x="10121" y="6597"/>
                    <a:pt x="9907" y="6597"/>
                  </a:cubicBezTo>
                  <a:lnTo>
                    <a:pt x="8097" y="6597"/>
                  </a:lnTo>
                  <a:cubicBezTo>
                    <a:pt x="8002" y="6597"/>
                    <a:pt x="7954" y="6668"/>
                    <a:pt x="7954" y="6740"/>
                  </a:cubicBezTo>
                  <a:cubicBezTo>
                    <a:pt x="7954" y="6835"/>
                    <a:pt x="8002" y="6906"/>
                    <a:pt x="8097" y="6906"/>
                  </a:cubicBezTo>
                  <a:lnTo>
                    <a:pt x="8264" y="6906"/>
                  </a:lnTo>
                  <a:lnTo>
                    <a:pt x="8264" y="7264"/>
                  </a:lnTo>
                  <a:lnTo>
                    <a:pt x="2310" y="7264"/>
                  </a:lnTo>
                  <a:lnTo>
                    <a:pt x="2310" y="6906"/>
                  </a:lnTo>
                  <a:lnTo>
                    <a:pt x="7430" y="6906"/>
                  </a:lnTo>
                  <a:cubicBezTo>
                    <a:pt x="7526" y="6906"/>
                    <a:pt x="7597" y="6835"/>
                    <a:pt x="7597" y="6740"/>
                  </a:cubicBezTo>
                  <a:cubicBezTo>
                    <a:pt x="7597" y="6668"/>
                    <a:pt x="7526" y="6597"/>
                    <a:pt x="7430" y="6597"/>
                  </a:cubicBezTo>
                  <a:lnTo>
                    <a:pt x="691" y="6597"/>
                  </a:lnTo>
                  <a:cubicBezTo>
                    <a:pt x="500" y="6597"/>
                    <a:pt x="357" y="6454"/>
                    <a:pt x="357" y="6263"/>
                  </a:cubicBezTo>
                  <a:lnTo>
                    <a:pt x="357" y="643"/>
                  </a:lnTo>
                  <a:cubicBezTo>
                    <a:pt x="357" y="476"/>
                    <a:pt x="500" y="310"/>
                    <a:pt x="691" y="310"/>
                  </a:cubicBezTo>
                  <a:close/>
                  <a:moveTo>
                    <a:pt x="643" y="0"/>
                  </a:moveTo>
                  <a:cubicBezTo>
                    <a:pt x="286" y="0"/>
                    <a:pt x="0" y="286"/>
                    <a:pt x="0" y="643"/>
                  </a:cubicBezTo>
                  <a:lnTo>
                    <a:pt x="0" y="6263"/>
                  </a:lnTo>
                  <a:cubicBezTo>
                    <a:pt x="0" y="6621"/>
                    <a:pt x="286" y="6930"/>
                    <a:pt x="643" y="6930"/>
                  </a:cubicBezTo>
                  <a:lnTo>
                    <a:pt x="2001" y="6930"/>
                  </a:lnTo>
                  <a:lnTo>
                    <a:pt x="2001" y="7287"/>
                  </a:lnTo>
                  <a:lnTo>
                    <a:pt x="1667" y="7287"/>
                  </a:lnTo>
                  <a:cubicBezTo>
                    <a:pt x="1572" y="7287"/>
                    <a:pt x="1524" y="7335"/>
                    <a:pt x="1524" y="7430"/>
                  </a:cubicBezTo>
                  <a:cubicBezTo>
                    <a:pt x="1524" y="7526"/>
                    <a:pt x="1572" y="7573"/>
                    <a:pt x="1667" y="7573"/>
                  </a:cubicBezTo>
                  <a:lnTo>
                    <a:pt x="8931" y="7573"/>
                  </a:lnTo>
                  <a:cubicBezTo>
                    <a:pt x="9002" y="7573"/>
                    <a:pt x="9074" y="7526"/>
                    <a:pt x="9074" y="7430"/>
                  </a:cubicBezTo>
                  <a:cubicBezTo>
                    <a:pt x="9074" y="7335"/>
                    <a:pt x="9002" y="7287"/>
                    <a:pt x="8931" y="7287"/>
                  </a:cubicBezTo>
                  <a:lnTo>
                    <a:pt x="8597" y="7287"/>
                  </a:lnTo>
                  <a:lnTo>
                    <a:pt x="8597" y="6930"/>
                  </a:lnTo>
                  <a:lnTo>
                    <a:pt x="9931" y="6930"/>
                  </a:lnTo>
                  <a:cubicBezTo>
                    <a:pt x="10288" y="6930"/>
                    <a:pt x="10598" y="6621"/>
                    <a:pt x="10598" y="6263"/>
                  </a:cubicBezTo>
                  <a:lnTo>
                    <a:pt x="10598" y="643"/>
                  </a:lnTo>
                  <a:cubicBezTo>
                    <a:pt x="10574" y="286"/>
                    <a:pt x="10264" y="0"/>
                    <a:pt x="9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28" name="Google Shape;2405;p99">
              <a:extLst>
                <a:ext uri="{FF2B5EF4-FFF2-40B4-BE49-F238E27FC236}">
                  <a16:creationId xmlns:a16="http://schemas.microsoft.com/office/drawing/2014/main" id="{BCCD696B-5DE4-6967-F51B-3F687BFACBBE}"/>
                </a:ext>
              </a:extLst>
            </p:cNvPr>
            <p:cNvSpPr/>
            <p:nvPr/>
          </p:nvSpPr>
          <p:spPr>
            <a:xfrm>
              <a:off x="5847025" y="3927050"/>
              <a:ext cx="123250" cy="134575"/>
            </a:xfrm>
            <a:custGeom>
              <a:avLst/>
              <a:gdLst/>
              <a:ahLst/>
              <a:cxnLst/>
              <a:rect l="l" t="t" r="r" b="b"/>
              <a:pathLst>
                <a:path w="4930" h="5383" extrusionOk="0">
                  <a:moveTo>
                    <a:pt x="3049" y="286"/>
                  </a:moveTo>
                  <a:cubicBezTo>
                    <a:pt x="3501" y="286"/>
                    <a:pt x="3882" y="691"/>
                    <a:pt x="3882" y="1120"/>
                  </a:cubicBezTo>
                  <a:cubicBezTo>
                    <a:pt x="3882" y="1572"/>
                    <a:pt x="3501" y="1953"/>
                    <a:pt x="3049" y="1953"/>
                  </a:cubicBezTo>
                  <a:lnTo>
                    <a:pt x="1739" y="1953"/>
                  </a:lnTo>
                  <a:cubicBezTo>
                    <a:pt x="1286" y="1953"/>
                    <a:pt x="905" y="1572"/>
                    <a:pt x="905" y="1120"/>
                  </a:cubicBezTo>
                  <a:cubicBezTo>
                    <a:pt x="905" y="691"/>
                    <a:pt x="1286" y="286"/>
                    <a:pt x="1739" y="286"/>
                  </a:cubicBezTo>
                  <a:close/>
                  <a:moveTo>
                    <a:pt x="2382" y="3573"/>
                  </a:moveTo>
                  <a:cubicBezTo>
                    <a:pt x="2477" y="3573"/>
                    <a:pt x="2572" y="3668"/>
                    <a:pt x="2572" y="3739"/>
                  </a:cubicBezTo>
                  <a:cubicBezTo>
                    <a:pt x="2572" y="3835"/>
                    <a:pt x="2477" y="3930"/>
                    <a:pt x="2382" y="3930"/>
                  </a:cubicBezTo>
                  <a:cubicBezTo>
                    <a:pt x="2310" y="3930"/>
                    <a:pt x="2215" y="3835"/>
                    <a:pt x="2215" y="3739"/>
                  </a:cubicBezTo>
                  <a:cubicBezTo>
                    <a:pt x="2215" y="3668"/>
                    <a:pt x="2310" y="3573"/>
                    <a:pt x="2382" y="3573"/>
                  </a:cubicBezTo>
                  <a:close/>
                  <a:moveTo>
                    <a:pt x="548" y="3477"/>
                  </a:moveTo>
                  <a:lnTo>
                    <a:pt x="905" y="3596"/>
                  </a:lnTo>
                  <a:lnTo>
                    <a:pt x="905" y="5097"/>
                  </a:lnTo>
                  <a:lnTo>
                    <a:pt x="548" y="5097"/>
                  </a:lnTo>
                  <a:lnTo>
                    <a:pt x="548" y="3477"/>
                  </a:lnTo>
                  <a:close/>
                  <a:moveTo>
                    <a:pt x="3549" y="3668"/>
                  </a:moveTo>
                  <a:lnTo>
                    <a:pt x="3549" y="5097"/>
                  </a:lnTo>
                  <a:lnTo>
                    <a:pt x="1239" y="5097"/>
                  </a:lnTo>
                  <a:lnTo>
                    <a:pt x="1239" y="3668"/>
                  </a:lnTo>
                  <a:lnTo>
                    <a:pt x="1905" y="3858"/>
                  </a:lnTo>
                  <a:cubicBezTo>
                    <a:pt x="1977" y="4073"/>
                    <a:pt x="2144" y="4216"/>
                    <a:pt x="2382" y="4216"/>
                  </a:cubicBezTo>
                  <a:cubicBezTo>
                    <a:pt x="2620" y="4216"/>
                    <a:pt x="2810" y="4073"/>
                    <a:pt x="2858" y="3858"/>
                  </a:cubicBezTo>
                  <a:lnTo>
                    <a:pt x="3549" y="3668"/>
                  </a:lnTo>
                  <a:close/>
                  <a:moveTo>
                    <a:pt x="4215" y="3454"/>
                  </a:moveTo>
                  <a:lnTo>
                    <a:pt x="4215" y="5097"/>
                  </a:lnTo>
                  <a:lnTo>
                    <a:pt x="3834" y="5097"/>
                  </a:lnTo>
                  <a:lnTo>
                    <a:pt x="3834" y="3596"/>
                  </a:lnTo>
                  <a:lnTo>
                    <a:pt x="3834" y="3573"/>
                  </a:lnTo>
                  <a:lnTo>
                    <a:pt x="4215" y="3454"/>
                  </a:lnTo>
                  <a:close/>
                  <a:moveTo>
                    <a:pt x="1763" y="1"/>
                  </a:moveTo>
                  <a:cubicBezTo>
                    <a:pt x="1191" y="1"/>
                    <a:pt x="691" y="453"/>
                    <a:pt x="643" y="977"/>
                  </a:cubicBezTo>
                  <a:lnTo>
                    <a:pt x="596" y="977"/>
                  </a:lnTo>
                  <a:cubicBezTo>
                    <a:pt x="524" y="977"/>
                    <a:pt x="453" y="1048"/>
                    <a:pt x="453" y="1120"/>
                  </a:cubicBezTo>
                  <a:cubicBezTo>
                    <a:pt x="453" y="1215"/>
                    <a:pt x="524" y="1286"/>
                    <a:pt x="596" y="1286"/>
                  </a:cubicBezTo>
                  <a:lnTo>
                    <a:pt x="643" y="1286"/>
                  </a:lnTo>
                  <a:cubicBezTo>
                    <a:pt x="715" y="1834"/>
                    <a:pt x="1191" y="2263"/>
                    <a:pt x="1763" y="2263"/>
                  </a:cubicBezTo>
                  <a:lnTo>
                    <a:pt x="2263" y="2263"/>
                  </a:lnTo>
                  <a:lnTo>
                    <a:pt x="2263" y="2620"/>
                  </a:lnTo>
                  <a:lnTo>
                    <a:pt x="2096" y="2620"/>
                  </a:lnTo>
                  <a:cubicBezTo>
                    <a:pt x="2001" y="2620"/>
                    <a:pt x="1953" y="2668"/>
                    <a:pt x="1953" y="2763"/>
                  </a:cubicBezTo>
                  <a:cubicBezTo>
                    <a:pt x="1953" y="2858"/>
                    <a:pt x="2001" y="2906"/>
                    <a:pt x="2096" y="2906"/>
                  </a:cubicBezTo>
                  <a:lnTo>
                    <a:pt x="4096" y="2906"/>
                  </a:lnTo>
                  <a:cubicBezTo>
                    <a:pt x="4168" y="2906"/>
                    <a:pt x="4263" y="3001"/>
                    <a:pt x="4263" y="3096"/>
                  </a:cubicBezTo>
                  <a:lnTo>
                    <a:pt x="4263" y="3144"/>
                  </a:lnTo>
                  <a:lnTo>
                    <a:pt x="2906" y="3573"/>
                  </a:lnTo>
                  <a:cubicBezTo>
                    <a:pt x="2810" y="3382"/>
                    <a:pt x="2667" y="3263"/>
                    <a:pt x="2453" y="3263"/>
                  </a:cubicBezTo>
                  <a:cubicBezTo>
                    <a:pt x="2239" y="3263"/>
                    <a:pt x="2096" y="3382"/>
                    <a:pt x="2001" y="3573"/>
                  </a:cubicBezTo>
                  <a:lnTo>
                    <a:pt x="643" y="3144"/>
                  </a:lnTo>
                  <a:lnTo>
                    <a:pt x="643" y="3096"/>
                  </a:lnTo>
                  <a:cubicBezTo>
                    <a:pt x="643" y="3001"/>
                    <a:pt x="715" y="2906"/>
                    <a:pt x="810" y="2906"/>
                  </a:cubicBezTo>
                  <a:lnTo>
                    <a:pt x="1477" y="2906"/>
                  </a:lnTo>
                  <a:cubicBezTo>
                    <a:pt x="1548" y="2906"/>
                    <a:pt x="1620" y="2858"/>
                    <a:pt x="1620" y="2763"/>
                  </a:cubicBezTo>
                  <a:cubicBezTo>
                    <a:pt x="1620" y="2668"/>
                    <a:pt x="1548" y="2620"/>
                    <a:pt x="1477" y="2620"/>
                  </a:cubicBezTo>
                  <a:lnTo>
                    <a:pt x="810" y="2620"/>
                  </a:lnTo>
                  <a:cubicBezTo>
                    <a:pt x="548" y="2620"/>
                    <a:pt x="334" y="2834"/>
                    <a:pt x="334" y="3096"/>
                  </a:cubicBezTo>
                  <a:lnTo>
                    <a:pt x="334" y="5097"/>
                  </a:lnTo>
                  <a:lnTo>
                    <a:pt x="167" y="5097"/>
                  </a:lnTo>
                  <a:cubicBezTo>
                    <a:pt x="72" y="5097"/>
                    <a:pt x="0" y="5144"/>
                    <a:pt x="0" y="5240"/>
                  </a:cubicBezTo>
                  <a:cubicBezTo>
                    <a:pt x="0" y="5335"/>
                    <a:pt x="72" y="5383"/>
                    <a:pt x="167" y="5383"/>
                  </a:cubicBezTo>
                  <a:lnTo>
                    <a:pt x="4763" y="5383"/>
                  </a:lnTo>
                  <a:cubicBezTo>
                    <a:pt x="4858" y="5383"/>
                    <a:pt x="4930" y="5335"/>
                    <a:pt x="4930" y="5240"/>
                  </a:cubicBezTo>
                  <a:cubicBezTo>
                    <a:pt x="4858" y="5144"/>
                    <a:pt x="4763" y="5097"/>
                    <a:pt x="4716" y="5097"/>
                  </a:cubicBezTo>
                  <a:lnTo>
                    <a:pt x="4525" y="5097"/>
                  </a:lnTo>
                  <a:lnTo>
                    <a:pt x="4525" y="3096"/>
                  </a:lnTo>
                  <a:cubicBezTo>
                    <a:pt x="4525" y="2834"/>
                    <a:pt x="4335" y="2620"/>
                    <a:pt x="4049" y="2620"/>
                  </a:cubicBezTo>
                  <a:lnTo>
                    <a:pt x="2572" y="2620"/>
                  </a:lnTo>
                  <a:lnTo>
                    <a:pt x="2572" y="2263"/>
                  </a:lnTo>
                  <a:lnTo>
                    <a:pt x="3072" y="2263"/>
                  </a:lnTo>
                  <a:cubicBezTo>
                    <a:pt x="3644" y="2263"/>
                    <a:pt x="4144" y="1810"/>
                    <a:pt x="4215" y="1286"/>
                  </a:cubicBezTo>
                  <a:lnTo>
                    <a:pt x="4239" y="1286"/>
                  </a:lnTo>
                  <a:cubicBezTo>
                    <a:pt x="4335" y="1286"/>
                    <a:pt x="4382" y="1215"/>
                    <a:pt x="4382" y="1120"/>
                  </a:cubicBezTo>
                  <a:cubicBezTo>
                    <a:pt x="4382" y="1048"/>
                    <a:pt x="4335" y="977"/>
                    <a:pt x="4239" y="977"/>
                  </a:cubicBezTo>
                  <a:lnTo>
                    <a:pt x="4215" y="977"/>
                  </a:lnTo>
                  <a:cubicBezTo>
                    <a:pt x="4120" y="405"/>
                    <a:pt x="3644" y="1"/>
                    <a:pt x="3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0" name="Google Shape;2406;p99">
              <a:extLst>
                <a:ext uri="{FF2B5EF4-FFF2-40B4-BE49-F238E27FC236}">
                  <a16:creationId xmlns:a16="http://schemas.microsoft.com/office/drawing/2014/main" id="{AABACDFA-7E2B-640A-BEBE-EA334F8B96A9}"/>
                </a:ext>
              </a:extLst>
            </p:cNvPr>
            <p:cNvSpPr/>
            <p:nvPr/>
          </p:nvSpPr>
          <p:spPr>
            <a:xfrm>
              <a:off x="5882150" y="3947300"/>
              <a:ext cx="7750" cy="15500"/>
            </a:xfrm>
            <a:custGeom>
              <a:avLst/>
              <a:gdLst/>
              <a:ahLst/>
              <a:cxnLst/>
              <a:rect l="l" t="t" r="r" b="b"/>
              <a:pathLst>
                <a:path w="310" h="620" extrusionOk="0">
                  <a:moveTo>
                    <a:pt x="143" y="0"/>
                  </a:moveTo>
                  <a:cubicBezTo>
                    <a:pt x="72" y="0"/>
                    <a:pt x="0" y="48"/>
                    <a:pt x="0" y="143"/>
                  </a:cubicBezTo>
                  <a:lnTo>
                    <a:pt x="0" y="476"/>
                  </a:lnTo>
                  <a:cubicBezTo>
                    <a:pt x="0" y="548"/>
                    <a:pt x="72" y="619"/>
                    <a:pt x="143" y="619"/>
                  </a:cubicBezTo>
                  <a:cubicBezTo>
                    <a:pt x="238" y="619"/>
                    <a:pt x="310" y="548"/>
                    <a:pt x="310" y="476"/>
                  </a:cubicBezTo>
                  <a:lnTo>
                    <a:pt x="310" y="143"/>
                  </a:lnTo>
                  <a:cubicBezTo>
                    <a:pt x="310" y="48"/>
                    <a:pt x="238"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1" name="Google Shape;2407;p99">
              <a:extLst>
                <a:ext uri="{FF2B5EF4-FFF2-40B4-BE49-F238E27FC236}">
                  <a16:creationId xmlns:a16="http://schemas.microsoft.com/office/drawing/2014/main" id="{10AAD680-2172-3ABD-9742-2A7E38A13153}"/>
                </a:ext>
              </a:extLst>
            </p:cNvPr>
            <p:cNvSpPr/>
            <p:nvPr/>
          </p:nvSpPr>
          <p:spPr>
            <a:xfrm>
              <a:off x="5923825" y="3947300"/>
              <a:ext cx="7750" cy="15500"/>
            </a:xfrm>
            <a:custGeom>
              <a:avLst/>
              <a:gdLst/>
              <a:ahLst/>
              <a:cxnLst/>
              <a:rect l="l" t="t" r="r" b="b"/>
              <a:pathLst>
                <a:path w="310" h="620" extrusionOk="0">
                  <a:moveTo>
                    <a:pt x="143" y="0"/>
                  </a:moveTo>
                  <a:cubicBezTo>
                    <a:pt x="72" y="0"/>
                    <a:pt x="0" y="48"/>
                    <a:pt x="0" y="143"/>
                  </a:cubicBezTo>
                  <a:lnTo>
                    <a:pt x="0" y="476"/>
                  </a:lnTo>
                  <a:cubicBezTo>
                    <a:pt x="0" y="548"/>
                    <a:pt x="72" y="619"/>
                    <a:pt x="143" y="619"/>
                  </a:cubicBezTo>
                  <a:cubicBezTo>
                    <a:pt x="238" y="619"/>
                    <a:pt x="310" y="548"/>
                    <a:pt x="310" y="476"/>
                  </a:cubicBezTo>
                  <a:lnTo>
                    <a:pt x="310" y="143"/>
                  </a:lnTo>
                  <a:cubicBezTo>
                    <a:pt x="310" y="48"/>
                    <a:pt x="215" y="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2" name="Google Shape;2408;p99">
              <a:extLst>
                <a:ext uri="{FF2B5EF4-FFF2-40B4-BE49-F238E27FC236}">
                  <a16:creationId xmlns:a16="http://schemas.microsoft.com/office/drawing/2014/main" id="{229223E1-5A96-3F0E-F2F9-EF1733F3862B}"/>
                </a:ext>
              </a:extLst>
            </p:cNvPr>
            <p:cNvSpPr/>
            <p:nvPr/>
          </p:nvSpPr>
          <p:spPr>
            <a:xfrm>
              <a:off x="5960150" y="3926450"/>
              <a:ext cx="111950" cy="64325"/>
            </a:xfrm>
            <a:custGeom>
              <a:avLst/>
              <a:gdLst/>
              <a:ahLst/>
              <a:cxnLst/>
              <a:rect l="l" t="t" r="r" b="b"/>
              <a:pathLst>
                <a:path w="4478" h="2573" extrusionOk="0">
                  <a:moveTo>
                    <a:pt x="4001" y="286"/>
                  </a:moveTo>
                  <a:cubicBezTo>
                    <a:pt x="4072" y="286"/>
                    <a:pt x="4168" y="382"/>
                    <a:pt x="4168" y="477"/>
                  </a:cubicBezTo>
                  <a:lnTo>
                    <a:pt x="4168" y="2144"/>
                  </a:lnTo>
                  <a:lnTo>
                    <a:pt x="4144" y="2144"/>
                  </a:lnTo>
                  <a:cubicBezTo>
                    <a:pt x="4144" y="2215"/>
                    <a:pt x="4048" y="2311"/>
                    <a:pt x="3977" y="2311"/>
                  </a:cubicBezTo>
                  <a:lnTo>
                    <a:pt x="1310" y="2311"/>
                  </a:lnTo>
                  <a:cubicBezTo>
                    <a:pt x="1238" y="2311"/>
                    <a:pt x="1143" y="2215"/>
                    <a:pt x="1143" y="2144"/>
                  </a:cubicBezTo>
                  <a:lnTo>
                    <a:pt x="1143" y="1811"/>
                  </a:lnTo>
                  <a:cubicBezTo>
                    <a:pt x="1143" y="1715"/>
                    <a:pt x="1072" y="1668"/>
                    <a:pt x="1000" y="1668"/>
                  </a:cubicBezTo>
                  <a:lnTo>
                    <a:pt x="548" y="1668"/>
                  </a:lnTo>
                  <a:lnTo>
                    <a:pt x="1095" y="1096"/>
                  </a:lnTo>
                  <a:cubicBezTo>
                    <a:pt x="1143" y="1072"/>
                    <a:pt x="1167" y="1025"/>
                    <a:pt x="1167" y="977"/>
                  </a:cubicBezTo>
                  <a:lnTo>
                    <a:pt x="1167" y="477"/>
                  </a:lnTo>
                  <a:cubicBezTo>
                    <a:pt x="1167" y="382"/>
                    <a:pt x="1262" y="286"/>
                    <a:pt x="1357" y="286"/>
                  </a:cubicBezTo>
                  <a:close/>
                  <a:moveTo>
                    <a:pt x="1310" y="1"/>
                  </a:moveTo>
                  <a:cubicBezTo>
                    <a:pt x="1048" y="1"/>
                    <a:pt x="834" y="191"/>
                    <a:pt x="834" y="477"/>
                  </a:cubicBezTo>
                  <a:lnTo>
                    <a:pt x="834" y="882"/>
                  </a:lnTo>
                  <a:lnTo>
                    <a:pt x="71" y="1668"/>
                  </a:lnTo>
                  <a:cubicBezTo>
                    <a:pt x="48" y="1692"/>
                    <a:pt x="0" y="1787"/>
                    <a:pt x="48" y="1834"/>
                  </a:cubicBezTo>
                  <a:cubicBezTo>
                    <a:pt x="71" y="1906"/>
                    <a:pt x="119" y="1930"/>
                    <a:pt x="191" y="1930"/>
                  </a:cubicBezTo>
                  <a:lnTo>
                    <a:pt x="881" y="1930"/>
                  </a:lnTo>
                  <a:lnTo>
                    <a:pt x="881" y="2096"/>
                  </a:lnTo>
                  <a:cubicBezTo>
                    <a:pt x="881" y="2382"/>
                    <a:pt x="1072" y="2573"/>
                    <a:pt x="1357" y="2573"/>
                  </a:cubicBezTo>
                  <a:lnTo>
                    <a:pt x="4001" y="2573"/>
                  </a:lnTo>
                  <a:cubicBezTo>
                    <a:pt x="4263" y="2573"/>
                    <a:pt x="4477" y="2382"/>
                    <a:pt x="4477" y="2096"/>
                  </a:cubicBezTo>
                  <a:lnTo>
                    <a:pt x="4477" y="477"/>
                  </a:lnTo>
                  <a:cubicBezTo>
                    <a:pt x="4453" y="191"/>
                    <a:pt x="4239" y="1"/>
                    <a:pt x="3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3" name="Google Shape;2409;p99">
              <a:extLst>
                <a:ext uri="{FF2B5EF4-FFF2-40B4-BE49-F238E27FC236}">
                  <a16:creationId xmlns:a16="http://schemas.microsoft.com/office/drawing/2014/main" id="{FCC9B32E-2772-6BD0-B2DF-A26777DF0EC2}"/>
                </a:ext>
              </a:extLst>
            </p:cNvPr>
            <p:cNvSpPr/>
            <p:nvPr/>
          </p:nvSpPr>
          <p:spPr>
            <a:xfrm>
              <a:off x="6001825" y="3947300"/>
              <a:ext cx="49425" cy="7150"/>
            </a:xfrm>
            <a:custGeom>
              <a:avLst/>
              <a:gdLst/>
              <a:ahLst/>
              <a:cxnLst/>
              <a:rect l="l" t="t" r="r" b="b"/>
              <a:pathLst>
                <a:path w="1977" h="286" extrusionOk="0">
                  <a:moveTo>
                    <a:pt x="167" y="0"/>
                  </a:moveTo>
                  <a:cubicBezTo>
                    <a:pt x="71" y="0"/>
                    <a:pt x="0" y="48"/>
                    <a:pt x="0" y="143"/>
                  </a:cubicBezTo>
                  <a:cubicBezTo>
                    <a:pt x="0" y="238"/>
                    <a:pt x="71" y="286"/>
                    <a:pt x="167" y="286"/>
                  </a:cubicBezTo>
                  <a:lnTo>
                    <a:pt x="1786" y="286"/>
                  </a:lnTo>
                  <a:cubicBezTo>
                    <a:pt x="1881" y="286"/>
                    <a:pt x="1953" y="238"/>
                    <a:pt x="1953" y="143"/>
                  </a:cubicBezTo>
                  <a:cubicBezTo>
                    <a:pt x="1977" y="48"/>
                    <a:pt x="1881" y="0"/>
                    <a:pt x="1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5" name="Google Shape;2410;p99">
              <a:extLst>
                <a:ext uri="{FF2B5EF4-FFF2-40B4-BE49-F238E27FC236}">
                  <a16:creationId xmlns:a16="http://schemas.microsoft.com/office/drawing/2014/main" id="{12F61213-1B05-410A-786D-7575E23677F0}"/>
                </a:ext>
              </a:extLst>
            </p:cNvPr>
            <p:cNvSpPr/>
            <p:nvPr/>
          </p:nvSpPr>
          <p:spPr>
            <a:xfrm>
              <a:off x="5994075" y="4008625"/>
              <a:ext cx="65525" cy="7750"/>
            </a:xfrm>
            <a:custGeom>
              <a:avLst/>
              <a:gdLst/>
              <a:ahLst/>
              <a:cxnLst/>
              <a:rect l="l" t="t" r="r" b="b"/>
              <a:pathLst>
                <a:path w="2621" h="310" extrusionOk="0">
                  <a:moveTo>
                    <a:pt x="143" y="0"/>
                  </a:moveTo>
                  <a:cubicBezTo>
                    <a:pt x="48" y="0"/>
                    <a:pt x="0" y="72"/>
                    <a:pt x="0" y="167"/>
                  </a:cubicBezTo>
                  <a:cubicBezTo>
                    <a:pt x="0" y="238"/>
                    <a:pt x="48" y="310"/>
                    <a:pt x="143" y="310"/>
                  </a:cubicBezTo>
                  <a:lnTo>
                    <a:pt x="2453" y="310"/>
                  </a:lnTo>
                  <a:cubicBezTo>
                    <a:pt x="2549" y="310"/>
                    <a:pt x="2620" y="238"/>
                    <a:pt x="2620" y="167"/>
                  </a:cubicBezTo>
                  <a:cubicBezTo>
                    <a:pt x="2620" y="72"/>
                    <a:pt x="2525" y="0"/>
                    <a:pt x="2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6" name="Google Shape;2411;p99">
              <a:extLst>
                <a:ext uri="{FF2B5EF4-FFF2-40B4-BE49-F238E27FC236}">
                  <a16:creationId xmlns:a16="http://schemas.microsoft.com/office/drawing/2014/main" id="{02291427-2F21-4121-F1AC-D8B65D4EFDD7}"/>
                </a:ext>
              </a:extLst>
            </p:cNvPr>
            <p:cNvSpPr/>
            <p:nvPr/>
          </p:nvSpPr>
          <p:spPr>
            <a:xfrm>
              <a:off x="6019075" y="4025275"/>
              <a:ext cx="40525" cy="7175"/>
            </a:xfrm>
            <a:custGeom>
              <a:avLst/>
              <a:gdLst/>
              <a:ahLst/>
              <a:cxnLst/>
              <a:rect l="l" t="t" r="r" b="b"/>
              <a:pathLst>
                <a:path w="1621" h="287" extrusionOk="0">
                  <a:moveTo>
                    <a:pt x="144" y="1"/>
                  </a:moveTo>
                  <a:cubicBezTo>
                    <a:pt x="72" y="1"/>
                    <a:pt x="1" y="49"/>
                    <a:pt x="1" y="144"/>
                  </a:cubicBezTo>
                  <a:cubicBezTo>
                    <a:pt x="1" y="239"/>
                    <a:pt x="72" y="287"/>
                    <a:pt x="144" y="287"/>
                  </a:cubicBezTo>
                  <a:lnTo>
                    <a:pt x="1453" y="287"/>
                  </a:lnTo>
                  <a:cubicBezTo>
                    <a:pt x="1549" y="287"/>
                    <a:pt x="1620" y="239"/>
                    <a:pt x="1620" y="144"/>
                  </a:cubicBezTo>
                  <a:cubicBezTo>
                    <a:pt x="1620" y="49"/>
                    <a:pt x="1525" y="1"/>
                    <a:pt x="1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7" name="Google Shape;2412;p99">
              <a:extLst>
                <a:ext uri="{FF2B5EF4-FFF2-40B4-BE49-F238E27FC236}">
                  <a16:creationId xmlns:a16="http://schemas.microsoft.com/office/drawing/2014/main" id="{70AF65EF-0D2D-945B-0FCD-864BF8944DED}"/>
                </a:ext>
              </a:extLst>
            </p:cNvPr>
            <p:cNvSpPr/>
            <p:nvPr/>
          </p:nvSpPr>
          <p:spPr>
            <a:xfrm>
              <a:off x="5994075" y="4025275"/>
              <a:ext cx="15500" cy="7175"/>
            </a:xfrm>
            <a:custGeom>
              <a:avLst/>
              <a:gdLst/>
              <a:ahLst/>
              <a:cxnLst/>
              <a:rect l="l" t="t" r="r" b="b"/>
              <a:pathLst>
                <a:path w="620" h="287" extrusionOk="0">
                  <a:moveTo>
                    <a:pt x="143" y="1"/>
                  </a:moveTo>
                  <a:cubicBezTo>
                    <a:pt x="48" y="1"/>
                    <a:pt x="0" y="49"/>
                    <a:pt x="0" y="144"/>
                  </a:cubicBezTo>
                  <a:cubicBezTo>
                    <a:pt x="0" y="239"/>
                    <a:pt x="48" y="287"/>
                    <a:pt x="143" y="287"/>
                  </a:cubicBezTo>
                  <a:lnTo>
                    <a:pt x="477" y="287"/>
                  </a:lnTo>
                  <a:cubicBezTo>
                    <a:pt x="548" y="287"/>
                    <a:pt x="620" y="239"/>
                    <a:pt x="620" y="144"/>
                  </a:cubicBezTo>
                  <a:cubicBezTo>
                    <a:pt x="620" y="49"/>
                    <a:pt x="548"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38" name="Google Shape;2413;p99">
              <a:extLst>
                <a:ext uri="{FF2B5EF4-FFF2-40B4-BE49-F238E27FC236}">
                  <a16:creationId xmlns:a16="http://schemas.microsoft.com/office/drawing/2014/main" id="{D0AE515E-8C88-53D8-C338-183C39B26600}"/>
                </a:ext>
              </a:extLst>
            </p:cNvPr>
            <p:cNvSpPr/>
            <p:nvPr/>
          </p:nvSpPr>
          <p:spPr>
            <a:xfrm>
              <a:off x="6018475" y="4041350"/>
              <a:ext cx="32775" cy="7775"/>
            </a:xfrm>
            <a:custGeom>
              <a:avLst/>
              <a:gdLst/>
              <a:ahLst/>
              <a:cxnLst/>
              <a:rect l="l" t="t" r="r" b="b"/>
              <a:pathLst>
                <a:path w="1311" h="311" extrusionOk="0">
                  <a:moveTo>
                    <a:pt x="144" y="1"/>
                  </a:moveTo>
                  <a:cubicBezTo>
                    <a:pt x="48" y="1"/>
                    <a:pt x="1" y="72"/>
                    <a:pt x="1" y="168"/>
                  </a:cubicBezTo>
                  <a:cubicBezTo>
                    <a:pt x="1" y="239"/>
                    <a:pt x="48" y="310"/>
                    <a:pt x="144" y="310"/>
                  </a:cubicBezTo>
                  <a:lnTo>
                    <a:pt x="1120" y="310"/>
                  </a:lnTo>
                  <a:cubicBezTo>
                    <a:pt x="1215" y="310"/>
                    <a:pt x="1287" y="239"/>
                    <a:pt x="1287" y="168"/>
                  </a:cubicBezTo>
                  <a:cubicBezTo>
                    <a:pt x="1311" y="96"/>
                    <a:pt x="1215" y="1"/>
                    <a:pt x="1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40" name="Google Shape;2414;p99">
              <a:extLst>
                <a:ext uri="{FF2B5EF4-FFF2-40B4-BE49-F238E27FC236}">
                  <a16:creationId xmlns:a16="http://schemas.microsoft.com/office/drawing/2014/main" id="{EF4500E2-D026-894D-BACF-41F86A9D1BDE}"/>
                </a:ext>
              </a:extLst>
            </p:cNvPr>
            <p:cNvSpPr/>
            <p:nvPr/>
          </p:nvSpPr>
          <p:spPr>
            <a:xfrm>
              <a:off x="5994075" y="4041350"/>
              <a:ext cx="15500" cy="7775"/>
            </a:xfrm>
            <a:custGeom>
              <a:avLst/>
              <a:gdLst/>
              <a:ahLst/>
              <a:cxnLst/>
              <a:rect l="l" t="t" r="r" b="b"/>
              <a:pathLst>
                <a:path w="620" h="311" extrusionOk="0">
                  <a:moveTo>
                    <a:pt x="143" y="1"/>
                  </a:moveTo>
                  <a:cubicBezTo>
                    <a:pt x="48" y="1"/>
                    <a:pt x="0" y="72"/>
                    <a:pt x="0" y="168"/>
                  </a:cubicBezTo>
                  <a:cubicBezTo>
                    <a:pt x="0" y="239"/>
                    <a:pt x="48" y="310"/>
                    <a:pt x="143" y="310"/>
                  </a:cubicBezTo>
                  <a:lnTo>
                    <a:pt x="477" y="310"/>
                  </a:lnTo>
                  <a:cubicBezTo>
                    <a:pt x="548" y="310"/>
                    <a:pt x="620" y="239"/>
                    <a:pt x="620" y="168"/>
                  </a:cubicBezTo>
                  <a:cubicBezTo>
                    <a:pt x="620" y="96"/>
                    <a:pt x="548"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sp>
          <p:nvSpPr>
            <p:cNvPr id="641" name="Google Shape;2415;p99">
              <a:extLst>
                <a:ext uri="{FF2B5EF4-FFF2-40B4-BE49-F238E27FC236}">
                  <a16:creationId xmlns:a16="http://schemas.microsoft.com/office/drawing/2014/main" id="{A2067EFE-1EB3-8AF6-13DA-038578A05974}"/>
                </a:ext>
              </a:extLst>
            </p:cNvPr>
            <p:cNvSpPr/>
            <p:nvPr/>
          </p:nvSpPr>
          <p:spPr>
            <a:xfrm>
              <a:off x="6001825" y="3963375"/>
              <a:ext cx="49425" cy="7750"/>
            </a:xfrm>
            <a:custGeom>
              <a:avLst/>
              <a:gdLst/>
              <a:ahLst/>
              <a:cxnLst/>
              <a:rect l="l" t="t" r="r" b="b"/>
              <a:pathLst>
                <a:path w="1977" h="310" extrusionOk="0">
                  <a:moveTo>
                    <a:pt x="167" y="0"/>
                  </a:moveTo>
                  <a:cubicBezTo>
                    <a:pt x="71" y="0"/>
                    <a:pt x="0" y="72"/>
                    <a:pt x="0" y="143"/>
                  </a:cubicBezTo>
                  <a:cubicBezTo>
                    <a:pt x="0" y="238"/>
                    <a:pt x="71" y="310"/>
                    <a:pt x="167" y="310"/>
                  </a:cubicBezTo>
                  <a:lnTo>
                    <a:pt x="1786" y="310"/>
                  </a:lnTo>
                  <a:cubicBezTo>
                    <a:pt x="1881" y="310"/>
                    <a:pt x="1953" y="238"/>
                    <a:pt x="1953" y="143"/>
                  </a:cubicBezTo>
                  <a:cubicBezTo>
                    <a:pt x="1977" y="72"/>
                    <a:pt x="1881" y="0"/>
                    <a:pt x="1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solidFill>
              </a:endParaRPr>
            </a:p>
          </p:txBody>
        </p:sp>
      </p:grpSp>
      <p:sp>
        <p:nvSpPr>
          <p:cNvPr id="642" name="Google Shape;558;p55">
            <a:extLst>
              <a:ext uri="{FF2B5EF4-FFF2-40B4-BE49-F238E27FC236}">
                <a16:creationId xmlns:a16="http://schemas.microsoft.com/office/drawing/2014/main" id="{0118C54B-91E4-1F32-DD82-EDA9C2FD23C2}"/>
              </a:ext>
            </a:extLst>
          </p:cNvPr>
          <p:cNvSpPr txBox="1">
            <a:spLocks noGrp="1"/>
          </p:cNvSpPr>
          <p:nvPr>
            <p:ph type="title"/>
          </p:nvPr>
        </p:nvSpPr>
        <p:spPr>
          <a:xfrm>
            <a:off x="2822879" y="281357"/>
            <a:ext cx="3498241" cy="516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60000"/>
                    <a:lumOff val="40000"/>
                  </a:schemeClr>
                </a:solidFill>
              </a:rPr>
              <a:t>Objectifs et avantages</a:t>
            </a:r>
            <a:endParaRPr sz="2400" b="1" dirty="0">
              <a:solidFill>
                <a:schemeClr val="accent1">
                  <a:lumMod val="60000"/>
                  <a:lumOff val="40000"/>
                </a:schemeClr>
              </a:solidFill>
            </a:endParaRPr>
          </a:p>
        </p:txBody>
      </p:sp>
      <p:sp>
        <p:nvSpPr>
          <p:cNvPr id="643" name="Google Shape;559;p55">
            <a:extLst>
              <a:ext uri="{FF2B5EF4-FFF2-40B4-BE49-F238E27FC236}">
                <a16:creationId xmlns:a16="http://schemas.microsoft.com/office/drawing/2014/main" id="{D4013C08-A86A-46D0-9266-47063B4CEA64}"/>
              </a:ext>
            </a:extLst>
          </p:cNvPr>
          <p:cNvSpPr txBox="1">
            <a:spLocks/>
          </p:cNvSpPr>
          <p:nvPr/>
        </p:nvSpPr>
        <p:spPr>
          <a:xfrm>
            <a:off x="1781881" y="281357"/>
            <a:ext cx="895630" cy="51628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dirty="0">
                <a:solidFill>
                  <a:schemeClr val="bg2">
                    <a:lumMod val="60000"/>
                    <a:lumOff val="40000"/>
                  </a:schemeClr>
                </a:solidFill>
                <a:latin typeface="Oxanium Medium" panose="020B0604020202020204" charset="0"/>
              </a:rPr>
              <a:t>02</a:t>
            </a:r>
            <a:endParaRPr lang="fr-FR" sz="4000" dirty="0">
              <a:solidFill>
                <a:schemeClr val="bg2">
                  <a:lumMod val="60000"/>
                  <a:lumOff val="40000"/>
                </a:schemeClr>
              </a:solidFill>
              <a:latin typeface="Oxanium Medium"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9" name="Google Shape;709;p60"/>
          <p:cNvGrpSpPr/>
          <p:nvPr/>
        </p:nvGrpSpPr>
        <p:grpSpPr>
          <a:xfrm>
            <a:off x="548847" y="1229348"/>
            <a:ext cx="5039648" cy="2684804"/>
            <a:chOff x="233350" y="949250"/>
            <a:chExt cx="7137300" cy="3802300"/>
          </a:xfrm>
        </p:grpSpPr>
        <p:sp>
          <p:nvSpPr>
            <p:cNvPr id="710" name="Google Shape;710;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1" name="Google Shape;761;p60"/>
          <p:cNvSpPr txBox="1"/>
          <p:nvPr/>
        </p:nvSpPr>
        <p:spPr>
          <a:xfrm>
            <a:off x="5785588" y="3084076"/>
            <a:ext cx="2480700" cy="52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accent2"/>
                </a:solidFill>
                <a:latin typeface="Overpass"/>
                <a:ea typeface="Overpass"/>
                <a:cs typeface="Overpass"/>
                <a:sym typeface="Overpass"/>
              </a:rPr>
              <a:t>N</a:t>
            </a:r>
            <a:r>
              <a:rPr lang="en" dirty="0">
                <a:solidFill>
                  <a:schemeClr val="accent2"/>
                </a:solidFill>
                <a:latin typeface="Overpass"/>
                <a:ea typeface="Overpass"/>
                <a:cs typeface="Overpass"/>
                <a:sym typeface="Overpass"/>
              </a:rPr>
              <a:t>ecessite un VPN pour me rejoindre </a:t>
            </a:r>
            <a:endParaRPr dirty="0">
              <a:solidFill>
                <a:schemeClr val="accent2"/>
              </a:solidFill>
              <a:latin typeface="Overpass"/>
              <a:ea typeface="Overpass"/>
              <a:cs typeface="Overpass"/>
              <a:sym typeface="Overpass"/>
            </a:endParaRPr>
          </a:p>
        </p:txBody>
      </p:sp>
      <p:sp>
        <p:nvSpPr>
          <p:cNvPr id="762" name="Google Shape;762;p60"/>
          <p:cNvSpPr txBox="1"/>
          <p:nvPr/>
        </p:nvSpPr>
        <p:spPr>
          <a:xfrm>
            <a:off x="5785588" y="2713290"/>
            <a:ext cx="2480700" cy="370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200" b="1" dirty="0">
                <a:solidFill>
                  <a:schemeClr val="accent1"/>
                </a:solidFill>
                <a:latin typeface="Oxanium"/>
                <a:ea typeface="Oxanium"/>
                <a:cs typeface="Oxanium"/>
                <a:sym typeface="Oxanium"/>
              </a:rPr>
              <a:t>S</a:t>
            </a:r>
            <a:r>
              <a:rPr lang="en" sz="2200" b="1" dirty="0">
                <a:solidFill>
                  <a:schemeClr val="accent1"/>
                </a:solidFill>
                <a:latin typeface="Oxanium"/>
                <a:ea typeface="Oxanium"/>
                <a:cs typeface="Oxanium"/>
                <a:sym typeface="Oxanium"/>
              </a:rPr>
              <a:t>erveur ici</a:t>
            </a:r>
            <a:endParaRPr sz="2200" b="1" dirty="0">
              <a:solidFill>
                <a:schemeClr val="accent1"/>
              </a:solidFill>
              <a:latin typeface="Oxanium"/>
              <a:ea typeface="Oxanium"/>
              <a:cs typeface="Oxanium"/>
              <a:sym typeface="Oxanium"/>
            </a:endParaRPr>
          </a:p>
        </p:txBody>
      </p:sp>
      <p:sp>
        <p:nvSpPr>
          <p:cNvPr id="763" name="Google Shape;763;p60"/>
          <p:cNvSpPr txBox="1"/>
          <p:nvPr/>
        </p:nvSpPr>
        <p:spPr>
          <a:xfrm>
            <a:off x="5785588" y="1901017"/>
            <a:ext cx="2480700" cy="52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accent2"/>
                </a:solidFill>
                <a:latin typeface="Overpass"/>
                <a:ea typeface="Overpass"/>
                <a:cs typeface="Overpass"/>
                <a:sym typeface="Overpass"/>
              </a:rPr>
              <a:t>J</a:t>
            </a:r>
            <a:r>
              <a:rPr lang="en" dirty="0">
                <a:solidFill>
                  <a:schemeClr val="accent2"/>
                </a:solidFill>
                <a:latin typeface="Overpass"/>
                <a:ea typeface="Overpass"/>
                <a:cs typeface="Overpass"/>
                <a:sym typeface="Overpass"/>
              </a:rPr>
              <a:t>e veux connecter à un serveur dans USA</a:t>
            </a:r>
            <a:endParaRPr dirty="0">
              <a:solidFill>
                <a:schemeClr val="accent2"/>
              </a:solidFill>
              <a:latin typeface="Overpass"/>
              <a:ea typeface="Overpass"/>
              <a:cs typeface="Overpass"/>
              <a:sym typeface="Overpass"/>
            </a:endParaRPr>
          </a:p>
        </p:txBody>
      </p:sp>
      <p:sp>
        <p:nvSpPr>
          <p:cNvPr id="764" name="Google Shape;764;p60"/>
          <p:cNvSpPr txBox="1"/>
          <p:nvPr/>
        </p:nvSpPr>
        <p:spPr>
          <a:xfrm>
            <a:off x="5785588" y="1530225"/>
            <a:ext cx="2480700" cy="370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sz="2200" b="1" dirty="0">
                <a:solidFill>
                  <a:schemeClr val="accent1"/>
                </a:solidFill>
                <a:latin typeface="Oxanium"/>
                <a:ea typeface="Oxanium"/>
                <a:cs typeface="Oxanium"/>
                <a:sym typeface="Oxanium"/>
              </a:rPr>
              <a:t>J</a:t>
            </a:r>
            <a:r>
              <a:rPr lang="en" sz="2200" b="1" dirty="0">
                <a:solidFill>
                  <a:schemeClr val="accent1"/>
                </a:solidFill>
                <a:latin typeface="Oxanium"/>
                <a:ea typeface="Oxanium"/>
                <a:cs typeface="Oxanium"/>
                <a:sym typeface="Oxanium"/>
              </a:rPr>
              <a:t>e suis ici</a:t>
            </a:r>
            <a:endParaRPr sz="2200" b="1" dirty="0">
              <a:solidFill>
                <a:schemeClr val="accent1"/>
              </a:solidFill>
              <a:latin typeface="Oxanium"/>
              <a:ea typeface="Oxanium"/>
              <a:cs typeface="Oxanium"/>
              <a:sym typeface="Oxanium"/>
            </a:endParaRPr>
          </a:p>
        </p:txBody>
      </p:sp>
      <p:cxnSp>
        <p:nvCxnSpPr>
          <p:cNvPr id="765" name="Google Shape;765;p60"/>
          <p:cNvCxnSpPr>
            <a:stCxn id="764" idx="1"/>
          </p:cNvCxnSpPr>
          <p:nvPr/>
        </p:nvCxnSpPr>
        <p:spPr>
          <a:xfrm flipH="1">
            <a:off x="2685988" y="1715625"/>
            <a:ext cx="3099600" cy="263100"/>
          </a:xfrm>
          <a:prstGeom prst="bentConnector3">
            <a:avLst>
              <a:gd name="adj1" fmla="val 50000"/>
            </a:avLst>
          </a:prstGeom>
          <a:noFill/>
          <a:ln w="9525" cap="flat" cmpd="sng">
            <a:solidFill>
              <a:schemeClr val="accent1"/>
            </a:solidFill>
            <a:prstDash val="solid"/>
            <a:round/>
            <a:headEnd type="none" w="med" len="med"/>
            <a:tailEnd type="oval" w="med" len="med"/>
          </a:ln>
        </p:spPr>
      </p:cxnSp>
      <p:cxnSp>
        <p:nvCxnSpPr>
          <p:cNvPr id="766" name="Google Shape;766;p60"/>
          <p:cNvCxnSpPr>
            <a:stCxn id="762" idx="1"/>
          </p:cNvCxnSpPr>
          <p:nvPr/>
        </p:nvCxnSpPr>
        <p:spPr>
          <a:xfrm rot="10800000">
            <a:off x="1617088" y="2596290"/>
            <a:ext cx="4168500" cy="302400"/>
          </a:xfrm>
          <a:prstGeom prst="bentConnector3">
            <a:avLst>
              <a:gd name="adj1" fmla="val 50000"/>
            </a:avLst>
          </a:prstGeom>
          <a:noFill/>
          <a:ln w="9525" cap="flat" cmpd="sng">
            <a:solidFill>
              <a:schemeClr val="accent1"/>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771" name="Google Shape;771;p61"/>
          <p:cNvGrpSpPr/>
          <p:nvPr/>
        </p:nvGrpSpPr>
        <p:grpSpPr>
          <a:xfrm>
            <a:off x="5396061" y="-676770"/>
            <a:ext cx="4670422" cy="6616229"/>
            <a:chOff x="5396061" y="-676770"/>
            <a:chExt cx="4670422" cy="6616229"/>
          </a:xfrm>
        </p:grpSpPr>
        <p:pic>
          <p:nvPicPr>
            <p:cNvPr id="772" name="Google Shape;772;p61"/>
            <p:cNvPicPr preferRelativeResize="0"/>
            <p:nvPr/>
          </p:nvPicPr>
          <p:blipFill>
            <a:blip r:embed="rId3">
              <a:alphaModFix/>
            </a:blip>
            <a:stretch>
              <a:fillRect/>
            </a:stretch>
          </p:blipFill>
          <p:spPr>
            <a:xfrm rot="-5400000">
              <a:off x="7519307" y="-791425"/>
              <a:ext cx="2432520" cy="2661830"/>
            </a:xfrm>
            <a:prstGeom prst="rect">
              <a:avLst/>
            </a:prstGeom>
            <a:noFill/>
            <a:ln>
              <a:noFill/>
            </a:ln>
          </p:spPr>
        </p:pic>
        <p:grpSp>
          <p:nvGrpSpPr>
            <p:cNvPr id="773" name="Google Shape;773;p61"/>
            <p:cNvGrpSpPr/>
            <p:nvPr/>
          </p:nvGrpSpPr>
          <p:grpSpPr>
            <a:xfrm flipH="1">
              <a:off x="7159028" y="3277697"/>
              <a:ext cx="2543490" cy="2661762"/>
              <a:chOff x="913362" y="-1877316"/>
              <a:chExt cx="4914957" cy="5143501"/>
            </a:xfrm>
          </p:grpSpPr>
          <p:pic>
            <p:nvPicPr>
              <p:cNvPr id="774" name="Google Shape;774;p61"/>
              <p:cNvPicPr preferRelativeResize="0"/>
              <p:nvPr/>
            </p:nvPicPr>
            <p:blipFill>
              <a:blip r:embed="rId4">
                <a:alphaModFix/>
              </a:blip>
              <a:stretch>
                <a:fillRect/>
              </a:stretch>
            </p:blipFill>
            <p:spPr>
              <a:xfrm>
                <a:off x="913362" y="-1877316"/>
                <a:ext cx="4914957" cy="5143501"/>
              </a:xfrm>
              <a:prstGeom prst="rect">
                <a:avLst/>
              </a:prstGeom>
              <a:noFill/>
              <a:ln>
                <a:noFill/>
              </a:ln>
            </p:spPr>
          </p:pic>
          <p:sp>
            <p:nvSpPr>
              <p:cNvPr id="775" name="Google Shape;775;p61"/>
              <p:cNvSpPr/>
              <p:nvPr/>
            </p:nvSpPr>
            <p:spPr>
              <a:xfrm>
                <a:off x="1337389" y="-1653160"/>
                <a:ext cx="4066911" cy="4695171"/>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61"/>
            <p:cNvGrpSpPr/>
            <p:nvPr/>
          </p:nvGrpSpPr>
          <p:grpSpPr>
            <a:xfrm flipH="1">
              <a:off x="5396061" y="4608574"/>
              <a:ext cx="1038288" cy="281297"/>
              <a:chOff x="2443300" y="461900"/>
              <a:chExt cx="403250" cy="109250"/>
            </a:xfrm>
          </p:grpSpPr>
          <p:sp>
            <p:nvSpPr>
              <p:cNvPr id="777" name="Google Shape;777;p61"/>
              <p:cNvSpPr/>
              <p:nvPr/>
            </p:nvSpPr>
            <p:spPr>
              <a:xfrm>
                <a:off x="2757925"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61"/>
              <p:cNvSpPr/>
              <p:nvPr/>
            </p:nvSpPr>
            <p:spPr>
              <a:xfrm>
                <a:off x="2705550"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61"/>
              <p:cNvSpPr/>
              <p:nvPr/>
            </p:nvSpPr>
            <p:spPr>
              <a:xfrm>
                <a:off x="2653050" y="461900"/>
                <a:ext cx="88625" cy="109250"/>
              </a:xfrm>
              <a:custGeom>
                <a:avLst/>
                <a:gdLst/>
                <a:ahLst/>
                <a:cxnLst/>
                <a:rect l="l" t="t" r="r" b="b"/>
                <a:pathLst>
                  <a:path w="3545" h="4370" extrusionOk="0">
                    <a:moveTo>
                      <a:pt x="1" y="4369"/>
                    </a:moveTo>
                    <a:lnTo>
                      <a:pt x="2586" y="0"/>
                    </a:lnTo>
                    <a:lnTo>
                      <a:pt x="3545"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61"/>
              <p:cNvSpPr/>
              <p:nvPr/>
            </p:nvSpPr>
            <p:spPr>
              <a:xfrm>
                <a:off x="2600675" y="461900"/>
                <a:ext cx="88500" cy="109250"/>
              </a:xfrm>
              <a:custGeom>
                <a:avLst/>
                <a:gdLst/>
                <a:ahLst/>
                <a:cxnLst/>
                <a:rect l="l" t="t" r="r" b="b"/>
                <a:pathLst>
                  <a:path w="3540" h="4370" extrusionOk="0">
                    <a:moveTo>
                      <a:pt x="0" y="4369"/>
                    </a:moveTo>
                    <a:lnTo>
                      <a:pt x="2586" y="0"/>
                    </a:lnTo>
                    <a:lnTo>
                      <a:pt x="3540" y="0"/>
                    </a:lnTo>
                    <a:lnTo>
                      <a:pt x="954"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61"/>
              <p:cNvSpPr/>
              <p:nvPr/>
            </p:nvSpPr>
            <p:spPr>
              <a:xfrm>
                <a:off x="2548175" y="461900"/>
                <a:ext cx="88525" cy="109250"/>
              </a:xfrm>
              <a:custGeom>
                <a:avLst/>
                <a:gdLst/>
                <a:ahLst/>
                <a:cxnLst/>
                <a:rect l="l" t="t" r="r" b="b"/>
                <a:pathLst>
                  <a:path w="3541" h="4370" extrusionOk="0">
                    <a:moveTo>
                      <a:pt x="1" y="4369"/>
                    </a:moveTo>
                    <a:lnTo>
                      <a:pt x="2586" y="0"/>
                    </a:lnTo>
                    <a:lnTo>
                      <a:pt x="3540" y="0"/>
                    </a:lnTo>
                    <a:lnTo>
                      <a:pt x="955"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61"/>
              <p:cNvSpPr/>
              <p:nvPr/>
            </p:nvSpPr>
            <p:spPr>
              <a:xfrm>
                <a:off x="2495700" y="461900"/>
                <a:ext cx="88625" cy="109250"/>
              </a:xfrm>
              <a:custGeom>
                <a:avLst/>
                <a:gdLst/>
                <a:ahLst/>
                <a:cxnLst/>
                <a:rect l="l" t="t" r="r" b="b"/>
                <a:pathLst>
                  <a:path w="3545" h="4370" extrusionOk="0">
                    <a:moveTo>
                      <a:pt x="0" y="4369"/>
                    </a:moveTo>
                    <a:lnTo>
                      <a:pt x="2586" y="0"/>
                    </a:lnTo>
                    <a:lnTo>
                      <a:pt x="3544" y="0"/>
                    </a:lnTo>
                    <a:lnTo>
                      <a:pt x="959"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61"/>
              <p:cNvSpPr/>
              <p:nvPr/>
            </p:nvSpPr>
            <p:spPr>
              <a:xfrm>
                <a:off x="2443300" y="461900"/>
                <a:ext cx="88425" cy="109250"/>
              </a:xfrm>
              <a:custGeom>
                <a:avLst/>
                <a:gdLst/>
                <a:ahLst/>
                <a:cxnLst/>
                <a:rect l="l" t="t" r="r" b="b"/>
                <a:pathLst>
                  <a:path w="3537" h="4370" extrusionOk="0">
                    <a:moveTo>
                      <a:pt x="1" y="4369"/>
                    </a:moveTo>
                    <a:lnTo>
                      <a:pt x="2587" y="0"/>
                    </a:lnTo>
                    <a:lnTo>
                      <a:pt x="3536" y="0"/>
                    </a:lnTo>
                    <a:lnTo>
                      <a:pt x="950" y="4369"/>
                    </a:ln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84" name="Google Shape;784;p61"/>
          <p:cNvSpPr txBox="1">
            <a:spLocks noGrp="1"/>
          </p:cNvSpPr>
          <p:nvPr>
            <p:ph type="title"/>
          </p:nvPr>
        </p:nvSpPr>
        <p:spPr>
          <a:xfrm>
            <a:off x="2332234" y="1276650"/>
            <a:ext cx="507026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1">
                    <a:lumMod val="60000"/>
                    <a:lumOff val="40000"/>
                  </a:schemeClr>
                </a:solidFill>
              </a:rPr>
              <a:t>Historique de VPN</a:t>
            </a:r>
            <a:endParaRPr b="1" dirty="0">
              <a:solidFill>
                <a:schemeClr val="accent1">
                  <a:lumMod val="60000"/>
                  <a:lumOff val="40000"/>
                </a:schemeClr>
              </a:solidFill>
            </a:endParaRPr>
          </a:p>
        </p:txBody>
      </p:sp>
      <p:sp>
        <p:nvSpPr>
          <p:cNvPr id="785" name="Google Shape;785;p61"/>
          <p:cNvSpPr txBox="1">
            <a:spLocks noGrp="1"/>
          </p:cNvSpPr>
          <p:nvPr>
            <p:ph type="title" idx="2"/>
          </p:nvPr>
        </p:nvSpPr>
        <p:spPr>
          <a:xfrm>
            <a:off x="6082775" y="2567851"/>
            <a:ext cx="1243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787" name="Google Shape;787;p61"/>
          <p:cNvGrpSpPr/>
          <p:nvPr/>
        </p:nvGrpSpPr>
        <p:grpSpPr>
          <a:xfrm>
            <a:off x="-2315956" y="539500"/>
            <a:ext cx="6759868" cy="7135050"/>
            <a:chOff x="-2315956" y="539500"/>
            <a:chExt cx="6759868" cy="7135050"/>
          </a:xfrm>
        </p:grpSpPr>
        <p:grpSp>
          <p:nvGrpSpPr>
            <p:cNvPr id="788" name="Google Shape;788;p61"/>
            <p:cNvGrpSpPr/>
            <p:nvPr/>
          </p:nvGrpSpPr>
          <p:grpSpPr>
            <a:xfrm rot="10800000" flipH="1">
              <a:off x="-2315956" y="539500"/>
              <a:ext cx="4914957" cy="5143501"/>
              <a:chOff x="-2927778" y="-3028300"/>
              <a:chExt cx="4914957" cy="5143501"/>
            </a:xfrm>
          </p:grpSpPr>
          <p:pic>
            <p:nvPicPr>
              <p:cNvPr id="789" name="Google Shape;789;p61"/>
              <p:cNvPicPr preferRelativeResize="0"/>
              <p:nvPr/>
            </p:nvPicPr>
            <p:blipFill>
              <a:blip r:embed="rId4">
                <a:alphaModFix/>
              </a:blip>
              <a:stretch>
                <a:fillRect/>
              </a:stretch>
            </p:blipFill>
            <p:spPr>
              <a:xfrm>
                <a:off x="-2927778" y="-3028300"/>
                <a:ext cx="4914957" cy="5143501"/>
              </a:xfrm>
              <a:prstGeom prst="rect">
                <a:avLst/>
              </a:prstGeom>
              <a:noFill/>
              <a:ln>
                <a:noFill/>
              </a:ln>
            </p:spPr>
          </p:pic>
          <p:sp>
            <p:nvSpPr>
              <p:cNvPr id="790" name="Google Shape;790;p61"/>
              <p:cNvSpPr/>
              <p:nvPr/>
            </p:nvSpPr>
            <p:spPr>
              <a:xfrm>
                <a:off x="-2504200" y="-2804175"/>
                <a:ext cx="4066911" cy="4654702"/>
              </a:xfrm>
              <a:custGeom>
                <a:avLst/>
                <a:gdLst/>
                <a:ahLst/>
                <a:cxnLst/>
                <a:rect l="l" t="t" r="r" b="b"/>
                <a:pathLst>
                  <a:path w="44232" h="51065" fill="none" extrusionOk="0">
                    <a:moveTo>
                      <a:pt x="0" y="38302"/>
                    </a:moveTo>
                    <a:lnTo>
                      <a:pt x="0" y="12767"/>
                    </a:lnTo>
                    <a:lnTo>
                      <a:pt x="22111" y="0"/>
                    </a:lnTo>
                    <a:lnTo>
                      <a:pt x="44231" y="12767"/>
                    </a:lnTo>
                    <a:lnTo>
                      <a:pt x="44231" y="38302"/>
                    </a:lnTo>
                    <a:lnTo>
                      <a:pt x="22111" y="51065"/>
                    </a:lnTo>
                    <a:close/>
                  </a:path>
                </a:pathLst>
              </a:custGeom>
              <a:noFill/>
              <a:ln w="19050" cap="flat" cmpd="sng">
                <a:solidFill>
                  <a:schemeClr val="dk2"/>
                </a:solidFill>
                <a:prstDash val="solid"/>
                <a:miter lim="44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91" name="Google Shape;791;p61"/>
            <p:cNvPicPr preferRelativeResize="0"/>
            <p:nvPr/>
          </p:nvPicPr>
          <p:blipFill rotWithShape="1">
            <a:blip r:embed="rId5">
              <a:alphaModFix/>
            </a:blip>
            <a:srcRect l="17360" t="15311" r="23370"/>
            <a:stretch/>
          </p:blipFill>
          <p:spPr>
            <a:xfrm rot="10800000" flipH="1">
              <a:off x="-121515" y="2814225"/>
              <a:ext cx="4565427" cy="4860325"/>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800"/>
                                        <p:tgtEl>
                                          <p:spTgt spid="784"/>
                                        </p:tgtEl>
                                      </p:cBhvr>
                                    </p:animEffect>
                                  </p:childTnLst>
                                </p:cTn>
                              </p:par>
                            </p:childTnLst>
                          </p:cTn>
                        </p:par>
                        <p:par>
                          <p:cTn id="8" fill="hold">
                            <p:stCondLst>
                              <p:cond delay="800"/>
                            </p:stCondLst>
                            <p:childTnLst>
                              <p:par>
                                <p:cTn id="9" presetID="2" presetClass="entr" presetSubtype="4" fill="hold" nodeType="afterEffect">
                                  <p:stCondLst>
                                    <p:cond delay="0"/>
                                  </p:stCondLst>
                                  <p:childTnLst>
                                    <p:set>
                                      <p:cBhvr>
                                        <p:cTn id="10" dur="1" fill="hold">
                                          <p:stCondLst>
                                            <p:cond delay="0"/>
                                          </p:stCondLst>
                                        </p:cTn>
                                        <p:tgtEl>
                                          <p:spTgt spid="785"/>
                                        </p:tgtEl>
                                        <p:attrNameLst>
                                          <p:attrName>style.visibility</p:attrName>
                                        </p:attrNameLst>
                                      </p:cBhvr>
                                      <p:to>
                                        <p:strVal val="visible"/>
                                      </p:to>
                                    </p:set>
                                    <p:anim calcmode="lin" valueType="num">
                                      <p:cBhvr additive="base">
                                        <p:cTn id="11" dur="800"/>
                                        <p:tgtEl>
                                          <p:spTgt spid="785"/>
                                        </p:tgtEl>
                                        <p:attrNameLst>
                                          <p:attrName>ppt_y</p:attrName>
                                        </p:attrNameLst>
                                      </p:cBhvr>
                                      <p:tavLst>
                                        <p:tav tm="0">
                                          <p:val>
                                            <p:strVal val="#ppt_y+1"/>
                                          </p:val>
                                        </p:tav>
                                        <p:tav tm="100000">
                                          <p:val>
                                            <p:strVal val="#ppt_y"/>
                                          </p:val>
                                        </p:tav>
                                      </p:tavLst>
                                    </p:anim>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800"/>
                                        <p:tgtEl>
                                          <p:spTgt spid="771"/>
                                        </p:tgtEl>
                                      </p:cBhvr>
                                    </p:animEffect>
                                  </p:childTnLst>
                                </p:cTn>
                              </p:par>
                            </p:childTnLst>
                          </p:cTn>
                        </p:par>
                        <p:par>
                          <p:cTn id="16" fill="hold">
                            <p:stCondLst>
                              <p:cond delay="2400"/>
                            </p:stCondLst>
                            <p:childTnLst>
                              <p:par>
                                <p:cTn id="17" presetID="10" presetClass="entr" presetSubtype="0" fill="hold" nodeType="afterEffect">
                                  <p:stCondLst>
                                    <p:cond delay="0"/>
                                  </p:stCondLst>
                                  <p:childTnLst>
                                    <p:set>
                                      <p:cBhvr>
                                        <p:cTn id="18" dur="1" fill="hold">
                                          <p:stCondLst>
                                            <p:cond delay="0"/>
                                          </p:stCondLst>
                                        </p:cTn>
                                        <p:tgtEl>
                                          <p:spTgt spid="787"/>
                                        </p:tgtEl>
                                        <p:attrNameLst>
                                          <p:attrName>style.visibility</p:attrName>
                                        </p:attrNameLst>
                                      </p:cBhvr>
                                      <p:to>
                                        <p:strVal val="visible"/>
                                      </p:to>
                                    </p:set>
                                    <p:animEffect transition="in" filter="fade">
                                      <p:cBhvr>
                                        <p:cTn id="19" dur="8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Company Job Descriptions by Slidesgo">
  <a:themeElements>
    <a:clrScheme name="Simple Light">
      <a:dk1>
        <a:srgbClr val="191919"/>
      </a:dk1>
      <a:lt1>
        <a:srgbClr val="3A373E"/>
      </a:lt1>
      <a:dk2>
        <a:srgbClr val="5233DA"/>
      </a:dk2>
      <a:lt2>
        <a:srgbClr val="784EFF"/>
      </a:lt2>
      <a:accent1>
        <a:srgbClr val="A387FF"/>
      </a:accent1>
      <a:accent2>
        <a:srgbClr val="CCCCCC"/>
      </a:accent2>
      <a:accent3>
        <a:srgbClr val="FFFFFF"/>
      </a:accent3>
      <a:accent4>
        <a:srgbClr val="FFFFFF"/>
      </a:accent4>
      <a:accent5>
        <a:srgbClr val="FFFFFF"/>
      </a:accent5>
      <a:accent6>
        <a:srgbClr val="FFFFFF"/>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1263</TotalTime>
  <Words>2054</Words>
  <Application>Microsoft Office PowerPoint</Application>
  <PresentationFormat>On-screen Show (16:9)</PresentationFormat>
  <Paragraphs>330</Paragraphs>
  <Slides>51</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Times New Roman</vt:lpstr>
      <vt:lpstr>Symbol</vt:lpstr>
      <vt:lpstr>Overpass</vt:lpstr>
      <vt:lpstr>Arial</vt:lpstr>
      <vt:lpstr>Calibri</vt:lpstr>
      <vt:lpstr>Oxanium Medium</vt:lpstr>
      <vt:lpstr>Overpass Medium</vt:lpstr>
      <vt:lpstr>Oxanium</vt:lpstr>
      <vt:lpstr>Anaheim</vt:lpstr>
      <vt:lpstr>Tech Company Job Descriptions by Slidesgo</vt:lpstr>
      <vt:lpstr>VPN Virtual private network</vt:lpstr>
      <vt:lpstr>Plan</vt:lpstr>
      <vt:lpstr>Presentation du VPN</vt:lpstr>
      <vt:lpstr>Presentation du VPN</vt:lpstr>
      <vt:lpstr>Objectifs et avantages</vt:lpstr>
      <vt:lpstr>Objectifs et avantages</vt:lpstr>
      <vt:lpstr>Objectifs et avantages</vt:lpstr>
      <vt:lpstr>PowerPoint Presentation</vt:lpstr>
      <vt:lpstr>Historique de VPN</vt:lpstr>
      <vt:lpstr>Historique de VPN</vt:lpstr>
      <vt:lpstr>Types de VPN</vt:lpstr>
      <vt:lpstr>Types de VPN</vt:lpstr>
      <vt:lpstr>Types de VPN</vt:lpstr>
      <vt:lpstr>Types de VPN</vt:lpstr>
      <vt:lpstr>Types de VPN</vt:lpstr>
      <vt:lpstr>05</vt:lpstr>
      <vt:lpstr>05</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Protocoles VPN</vt:lpstr>
      <vt:lpstr>Architecture d’un VPN</vt:lpstr>
      <vt:lpstr>Architecture d’un VPN</vt:lpstr>
      <vt:lpstr>Architecture d’un VPN</vt:lpstr>
      <vt:lpstr>Architecture d’un VPN</vt:lpstr>
      <vt:lpstr>Architecture d’un VPN</vt:lpstr>
      <vt:lpstr>Architecture d’un VPN</vt:lpstr>
      <vt:lpstr>Architecture d’un VPN</vt:lpstr>
      <vt:lpstr>Mise en place d’un VPN</vt:lpstr>
      <vt:lpstr>Mise en place d’un VPN</vt:lpstr>
      <vt:lpstr>Mise en place d’un VPN</vt:lpstr>
      <vt:lpstr>Mise en place d’un VPN</vt:lpstr>
      <vt:lpstr>Mise en place d’un VPN</vt:lpstr>
      <vt:lpstr>Mise en place d’un VPN</vt:lpstr>
      <vt:lpstr>Mise en place d’un VPN</vt:lpstr>
      <vt:lpstr>TEST</vt:lpstr>
      <vt:lpstr>TEST</vt:lpstr>
      <vt:lpstr>TEST</vt:lpstr>
      <vt:lpstr>conclusion</vt:lpstr>
      <vt:lpstr>THAT’S ALL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VPN Virtual private network</dc:title>
  <cp:lastModifiedBy>Mohamed AIT AAMER</cp:lastModifiedBy>
  <cp:revision>30</cp:revision>
  <dcterms:modified xsi:type="dcterms:W3CDTF">2023-11-03T21:34:00Z</dcterms:modified>
</cp:coreProperties>
</file>